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1A5D91-E5A5-483C-8B06-ADF29CDB52DF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26B2B77-1B61-4E21-B558-600D88A049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4357718"/>
          </a:xfrm>
        </p:spPr>
        <p:txBody>
          <a:bodyPr/>
          <a:lstStyle/>
          <a:p>
            <a:pPr algn="ctr"/>
            <a:r>
              <a:rPr lang="ru-RU" dirty="0" err="1" smtClean="0"/>
              <a:t>Здоровьесберегающая</a:t>
            </a:r>
            <a:r>
              <a:rPr lang="ru-RU" dirty="0" smtClean="0"/>
              <a:t> технология. </a:t>
            </a:r>
            <a:r>
              <a:rPr lang="ru-RU" dirty="0" err="1" smtClean="0"/>
              <a:t>Цветотерапия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04800" y="5500702"/>
            <a:ext cx="8686800" cy="107157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000" dirty="0" smtClean="0"/>
              <a:t>                                                               </a:t>
            </a:r>
          </a:p>
          <a:p>
            <a:pPr algn="ctr">
              <a:buNone/>
            </a:pPr>
            <a:r>
              <a:rPr lang="ru-RU" sz="2000" dirty="0" smtClean="0"/>
              <a:t>                                                           </a:t>
            </a:r>
          </a:p>
          <a:p>
            <a:pPr algn="ctr">
              <a:buNone/>
            </a:pPr>
            <a:r>
              <a:rPr lang="ru-RU" sz="2000" dirty="0" smtClean="0"/>
              <a:t>                                                                                  </a:t>
            </a:r>
            <a:r>
              <a:rPr lang="ru-RU" sz="2000" dirty="0" smtClean="0">
                <a:latin typeface="+mj-lt"/>
              </a:rPr>
              <a:t>Выполнила: воспитатель МАДОУ № 10 </a:t>
            </a:r>
          </a:p>
          <a:p>
            <a:pPr algn="ctr"/>
            <a:r>
              <a:rPr lang="ru-RU" sz="2000" dirty="0" smtClean="0">
                <a:latin typeface="+mj-lt"/>
              </a:rPr>
              <a:t>                                                                               Дементьева Ю.Г.</a:t>
            </a:r>
            <a:endParaRPr lang="ru-RU" sz="2000" dirty="0">
              <a:latin typeface="+mj-lt"/>
            </a:endParaRPr>
          </a:p>
        </p:txBody>
      </p:sp>
      <p:pic>
        <p:nvPicPr>
          <p:cNvPr id="5" name="Рисунок 4" descr="Little_girl_and_a_rainbow_zastavki_com_22597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2285992"/>
            <a:ext cx="5029236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/>
              <a:t>«ЗАЖГИ РАДУГУ»</a:t>
            </a:r>
            <a:endParaRPr lang="ru-RU" sz="3200" dirty="0"/>
          </a:p>
        </p:txBody>
      </p:sp>
      <p:pic>
        <p:nvPicPr>
          <p:cNvPr id="4" name="Содержимое 3" descr="orig_c63c30a9aeecd91dec90a57fc3f278d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6625" y="1571612"/>
            <a:ext cx="5742825" cy="38362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Спасибо </a:t>
            </a:r>
          </a:p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за внимание!</a:t>
            </a:r>
          </a:p>
          <a:p>
            <a:pPr algn="ctr"/>
            <a:endParaRPr lang="ru-RU" sz="6000" dirty="0" smtClean="0"/>
          </a:p>
          <a:p>
            <a:pPr algn="ctr"/>
            <a:endParaRPr lang="ru-RU" sz="6000" dirty="0"/>
          </a:p>
        </p:txBody>
      </p:sp>
      <p:pic>
        <p:nvPicPr>
          <p:cNvPr id="5" name="Рисунок 4" descr="hq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214686"/>
            <a:ext cx="4191027" cy="3143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/>
          <a:lstStyle/>
          <a:p>
            <a:pPr algn="r">
              <a:buNone/>
            </a:pPr>
            <a:r>
              <a:rPr lang="ru-RU" dirty="0" smtClean="0"/>
              <a:t>Забота о здоровье –</a:t>
            </a:r>
          </a:p>
          <a:p>
            <a:pPr algn="r">
              <a:buNone/>
            </a:pPr>
            <a:r>
              <a:rPr lang="ru-RU" dirty="0" smtClean="0"/>
              <a:t> это важнейший труд воспитателя.</a:t>
            </a:r>
          </a:p>
          <a:p>
            <a:pPr algn="r">
              <a:buNone/>
            </a:pPr>
            <a:r>
              <a:rPr lang="ru-RU" dirty="0" smtClean="0"/>
              <a:t>    От жизнерадостности, </a:t>
            </a:r>
          </a:p>
          <a:p>
            <a:pPr algn="r">
              <a:buNone/>
            </a:pPr>
            <a:r>
              <a:rPr lang="ru-RU" dirty="0" smtClean="0"/>
              <a:t>бодрости детей зависит их духовная жизнь, мировоззрение, умственное развитие, прочность знаний, вера в свои силы.</a:t>
            </a:r>
          </a:p>
          <a:p>
            <a:pPr algn="r">
              <a:buNone/>
            </a:pPr>
            <a:endParaRPr lang="ru-RU" b="1" i="1" dirty="0" smtClean="0"/>
          </a:p>
          <a:p>
            <a:pPr algn="r">
              <a:buNone/>
            </a:pPr>
            <a:r>
              <a:rPr lang="ru-RU" b="1" i="1" dirty="0" smtClean="0"/>
              <a:t>В.А. Сухомлинский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Цветотерапия</a:t>
            </a:r>
            <a:r>
              <a:rPr lang="ru-RU" dirty="0" smtClean="0"/>
              <a:t> – наука, изучающая свойства цвета. Она может оказать влияние на развитие детской речи. Ученые доказали, что изменяя световой и цветовой режимы, можно воздействовать на функции жизненно важных органов человека.</a:t>
            </a:r>
          </a:p>
          <a:p>
            <a:pPr algn="ctr"/>
            <a:r>
              <a:rPr lang="ru-RU" dirty="0" smtClean="0"/>
              <a:t>  </a:t>
            </a:r>
          </a:p>
          <a:p>
            <a:endParaRPr lang="ru-RU" dirty="0"/>
          </a:p>
        </p:txBody>
      </p:sp>
      <p:pic>
        <p:nvPicPr>
          <p:cNvPr id="5" name="Рисунок 4" descr="20603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286124"/>
            <a:ext cx="3810000" cy="2695575"/>
          </a:xfrm>
          <a:prstGeom prst="rect">
            <a:avLst/>
          </a:prstGeom>
        </p:spPr>
      </p:pic>
      <p:pic>
        <p:nvPicPr>
          <p:cNvPr id="6" name="Рисунок 5" descr="detsad-74886-139523478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500438"/>
            <a:ext cx="4091849" cy="3067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Игра – основной вид деятельности ребенка дошкольного возраста. В игре ребенок развивается, познает окружающий мир, приобретает опыт общения. Поэтому вся  работа строится на основе игры.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4" name="Рисунок 3" descr="orig_107960444224e75d7f6c205bb484111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904645"/>
            <a:ext cx="4848802" cy="3238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/>
          <a:lstStyle/>
          <a:p>
            <a:pPr>
              <a:buNone/>
            </a:pPr>
            <a:r>
              <a:rPr lang="ru-RU" b="1" dirty="0" err="1" smtClean="0"/>
              <a:t>Цветотерапия</a:t>
            </a:r>
            <a:r>
              <a:rPr lang="ru-RU" b="1" dirty="0" smtClean="0"/>
              <a:t> для детей предполагает в первую очередь определение их любимого цвета, а затем наполнение этим цветом как можно большего пространства, которое его окружает.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Какие цвета обычно выбирают дети?</a:t>
            </a:r>
          </a:p>
          <a:p>
            <a:pPr algn="ctr"/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305301__paint-arms-boy-158_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3339628"/>
            <a:ext cx="4714907" cy="2948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Цель: </a:t>
            </a:r>
            <a:r>
              <a:rPr lang="ru-RU" b="1" dirty="0" err="1" smtClean="0"/>
              <a:t>з</a:t>
            </a:r>
            <a:r>
              <a:rPr lang="ru-RU" b="1" dirty="0" err="1" smtClean="0"/>
              <a:t>доровьесбережение</a:t>
            </a:r>
            <a:r>
              <a:rPr lang="ru-RU" b="1" dirty="0" smtClean="0"/>
              <a:t> </a:t>
            </a:r>
            <a:r>
              <a:rPr lang="ru-RU" b="1" dirty="0" smtClean="0"/>
              <a:t>детей через      </a:t>
            </a:r>
            <a:r>
              <a:rPr lang="ru-RU" b="1" dirty="0" err="1" smtClean="0"/>
              <a:t>цветотерапию</a:t>
            </a:r>
            <a:r>
              <a:rPr lang="ru-RU" b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1.Корректировать  </a:t>
            </a:r>
            <a:r>
              <a:rPr lang="ru-RU" b="1" dirty="0" err="1" smtClean="0"/>
              <a:t>психоэмоциональное</a:t>
            </a:r>
            <a:r>
              <a:rPr lang="ru-RU" b="1" dirty="0" smtClean="0"/>
              <a:t>  состояние  детей.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2.Развивать слуховое и зрительное внимание;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снижать эмоционально-психическое и телесное напряжение.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3.Повышать уровень эмоциональной отзывчивости и </a:t>
            </a:r>
            <a:r>
              <a:rPr lang="ru-RU" b="1" dirty="0" err="1" smtClean="0"/>
              <a:t>коммуникативности</a:t>
            </a:r>
            <a:r>
              <a:rPr lang="ru-RU" b="1" dirty="0" smtClean="0"/>
              <a:t> детей.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4.Формировать навыки самоконтроля через знакомство с приёмами управления чувствами.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61461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3200" b="1" dirty="0" smtClean="0"/>
              <a:t>игры,  направленные на развитие </a:t>
            </a:r>
            <a:r>
              <a:rPr lang="ru-RU" sz="3200" b="1" dirty="0" err="1" smtClean="0"/>
              <a:t>цветовосприятия</a:t>
            </a:r>
            <a:r>
              <a:rPr lang="ru-RU" sz="3200" b="1" dirty="0" smtClean="0"/>
              <a:t> и цветоощущения.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357430"/>
            <a:ext cx="8686800" cy="3722695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/>
              <a:t>«ПОКРЫВАЛА ФЕИ»</a:t>
            </a:r>
          </a:p>
          <a:p>
            <a:endParaRPr lang="ru-RU" b="1" u="sng" dirty="0" smtClean="0"/>
          </a:p>
          <a:p>
            <a:endParaRPr lang="ru-RU" dirty="0"/>
          </a:p>
        </p:txBody>
      </p:sp>
      <p:pic>
        <p:nvPicPr>
          <p:cNvPr id="4" name="Рисунок 3" descr="orig_ced42cd292a3d428ddba6911d9e586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143248"/>
            <a:ext cx="4762500" cy="318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/>
              <a:t>«Уголок настроений»</a:t>
            </a:r>
            <a:endParaRPr lang="ru-RU" sz="3200" dirty="0"/>
          </a:p>
        </p:txBody>
      </p:sp>
      <p:pic>
        <p:nvPicPr>
          <p:cNvPr id="4" name="Содержимое 3" descr="2eafb7283efac3610cae13eaef58a046.jp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6158" y="1214422"/>
            <a:ext cx="3649278" cy="48657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 </a:t>
            </a:r>
            <a:r>
              <a:rPr lang="ru-RU" sz="3200" b="1" u="sng" dirty="0" smtClean="0"/>
              <a:t>«ПУТЕШЕСТВИЕ В ЦВЕТНУЮ СТРАНУ»</a:t>
            </a:r>
            <a:r>
              <a:rPr lang="ru-RU" sz="3200" b="1" i="1" dirty="0" smtClean="0"/>
              <a:t>  </a:t>
            </a:r>
            <a:endParaRPr lang="ru-RU" sz="3200" dirty="0"/>
          </a:p>
        </p:txBody>
      </p:sp>
      <p:pic>
        <p:nvPicPr>
          <p:cNvPr id="4" name="Содержимое 3" descr="orig_79e15f3648d12e7c0b800f90d0f52b5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14422"/>
            <a:ext cx="4031737" cy="2693200"/>
          </a:xfrm>
        </p:spPr>
      </p:pic>
      <p:pic>
        <p:nvPicPr>
          <p:cNvPr id="5" name="Рисунок 4" descr="orig_b115972e49401a3d5545913ceb4ea8a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285838"/>
            <a:ext cx="4199711" cy="2805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250</TotalTime>
  <Words>213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Здоровьесберегающая технология. Цветотерапия.   </vt:lpstr>
      <vt:lpstr>Слайд 2</vt:lpstr>
      <vt:lpstr>Слайд 3</vt:lpstr>
      <vt:lpstr>Слайд 4</vt:lpstr>
      <vt:lpstr>Слайд 5</vt:lpstr>
      <vt:lpstr>Слайд 6</vt:lpstr>
      <vt:lpstr> игры,  направленные на развитие цветовосприятия и цветоощущения.  </vt:lpstr>
      <vt:lpstr>«Уголок настроений»</vt:lpstr>
      <vt:lpstr> «ПУТЕШЕСТВИЕ В ЦВЕТНУЮ СТРАНУ»  </vt:lpstr>
      <vt:lpstr>«ЗАЖГИ РАДУГУ»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27</cp:revision>
  <dcterms:created xsi:type="dcterms:W3CDTF">2015-10-18T09:08:30Z</dcterms:created>
  <dcterms:modified xsi:type="dcterms:W3CDTF">2015-10-18T13:28:28Z</dcterms:modified>
</cp:coreProperties>
</file>