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A5D91-E5A5-483C-8B06-ADF29CDB52DF}" type="datetimeFigureOut">
              <a:rPr lang="ru-RU" smtClean="0"/>
              <a:pPr/>
              <a:t>18.10.2015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26B2B77-1B61-4E21-B558-600D88A049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A5D91-E5A5-483C-8B06-ADF29CDB52DF}" type="datetimeFigureOut">
              <a:rPr lang="ru-RU" smtClean="0"/>
              <a:pPr/>
              <a:t>18.10.2015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B2B77-1B61-4E21-B558-600D88A049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A5D91-E5A5-483C-8B06-ADF29CDB52DF}" type="datetimeFigureOut">
              <a:rPr lang="ru-RU" smtClean="0"/>
              <a:pPr/>
              <a:t>18.10.2015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B2B77-1B61-4E21-B558-600D88A049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A5D91-E5A5-483C-8B06-ADF29CDB52DF}" type="datetimeFigureOut">
              <a:rPr lang="ru-RU" smtClean="0"/>
              <a:pPr/>
              <a:t>18.10.2015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26B2B77-1B61-4E21-B558-600D88A049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A5D91-E5A5-483C-8B06-ADF29CDB52DF}" type="datetimeFigureOut">
              <a:rPr lang="ru-RU" smtClean="0"/>
              <a:pPr/>
              <a:t>18.10.2015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B2B77-1B61-4E21-B558-600D88A0497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A5D91-E5A5-483C-8B06-ADF29CDB52DF}" type="datetimeFigureOut">
              <a:rPr lang="ru-RU" smtClean="0"/>
              <a:pPr/>
              <a:t>18.10.2015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B2B77-1B61-4E21-B558-600D88A049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A5D91-E5A5-483C-8B06-ADF29CDB52DF}" type="datetimeFigureOut">
              <a:rPr lang="ru-RU" smtClean="0"/>
              <a:pPr/>
              <a:t>18.10.2015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226B2B77-1B61-4E21-B558-600D88A0497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A5D91-E5A5-483C-8B06-ADF29CDB52DF}" type="datetimeFigureOut">
              <a:rPr lang="ru-RU" smtClean="0"/>
              <a:pPr/>
              <a:t>18.10.2015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B2B77-1B61-4E21-B558-600D88A049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A5D91-E5A5-483C-8B06-ADF29CDB52DF}" type="datetimeFigureOut">
              <a:rPr lang="ru-RU" smtClean="0"/>
              <a:pPr/>
              <a:t>18.10.2015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B2B77-1B61-4E21-B558-600D88A049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A5D91-E5A5-483C-8B06-ADF29CDB52DF}" type="datetimeFigureOut">
              <a:rPr lang="ru-RU" smtClean="0"/>
              <a:pPr/>
              <a:t>18.10.2015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B2B77-1B61-4E21-B558-600D88A049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1A5D91-E5A5-483C-8B06-ADF29CDB52DF}" type="datetimeFigureOut">
              <a:rPr lang="ru-RU" smtClean="0"/>
              <a:pPr/>
              <a:t>18.10.2015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6B2B77-1B61-4E21-B558-600D88A0497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A1A5D91-E5A5-483C-8B06-ADF29CDB52DF}" type="datetimeFigureOut">
              <a:rPr lang="ru-RU" smtClean="0"/>
              <a:pPr/>
              <a:t>18.10.2015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26B2B77-1B61-4E21-B558-600D88A0497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04800" y="142852"/>
            <a:ext cx="8686800" cy="4357718"/>
          </a:xfrm>
        </p:spPr>
        <p:txBody>
          <a:bodyPr/>
          <a:lstStyle/>
          <a:p>
            <a:pPr algn="ctr"/>
            <a:r>
              <a:rPr lang="ru-RU" dirty="0" err="1" smtClean="0"/>
              <a:t>Здоровьесберегающая</a:t>
            </a:r>
            <a:r>
              <a:rPr lang="ru-RU" dirty="0" smtClean="0"/>
              <a:t> технология. </a:t>
            </a:r>
            <a:r>
              <a:rPr lang="ru-RU" dirty="0" err="1" smtClean="0"/>
              <a:t>Цветотерапия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304800" y="5500702"/>
            <a:ext cx="8686800" cy="1071570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sz="2000" dirty="0" smtClean="0"/>
              <a:t>                                                               </a:t>
            </a:r>
          </a:p>
          <a:p>
            <a:pPr algn="ctr">
              <a:buNone/>
            </a:pPr>
            <a:r>
              <a:rPr lang="ru-RU" sz="2000" dirty="0" smtClean="0"/>
              <a:t>                                                           </a:t>
            </a:r>
          </a:p>
          <a:p>
            <a:pPr algn="ctr">
              <a:buNone/>
            </a:pPr>
            <a:r>
              <a:rPr lang="ru-RU" sz="2000" dirty="0" smtClean="0"/>
              <a:t>                                                                                  </a:t>
            </a:r>
            <a:r>
              <a:rPr lang="ru-RU" sz="2000" dirty="0" smtClean="0">
                <a:latin typeface="+mj-lt"/>
              </a:rPr>
              <a:t>Выполнила: воспитатель МАДОУ № 10 </a:t>
            </a:r>
          </a:p>
          <a:p>
            <a:pPr algn="ctr"/>
            <a:r>
              <a:rPr lang="ru-RU" sz="2000" dirty="0" smtClean="0">
                <a:latin typeface="+mj-lt"/>
              </a:rPr>
              <a:t>                                                                               Дементьева Ю.Г.</a:t>
            </a:r>
            <a:endParaRPr lang="ru-RU" sz="2000" dirty="0">
              <a:latin typeface="+mj-lt"/>
            </a:endParaRPr>
          </a:p>
        </p:txBody>
      </p:sp>
      <p:pic>
        <p:nvPicPr>
          <p:cNvPr id="5" name="Рисунок 4" descr="Little_girl_and_a_rainbow_zastavki_com_22597_1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1670" y="2285992"/>
            <a:ext cx="5029236" cy="31432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u="sng" dirty="0" smtClean="0"/>
              <a:t>«ЗАЖГИ РАДУГУ»</a:t>
            </a:r>
            <a:endParaRPr lang="ru-RU" sz="3200" dirty="0"/>
          </a:p>
        </p:txBody>
      </p:sp>
      <p:pic>
        <p:nvPicPr>
          <p:cNvPr id="4" name="Содержимое 3" descr="orig_c63c30a9aeecd91dec90a57fc3f278d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86625" y="1571612"/>
            <a:ext cx="5742825" cy="383620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357166"/>
            <a:ext cx="8686800" cy="5722959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7200" b="1" dirty="0" smtClean="0">
                <a:solidFill>
                  <a:srgbClr val="FF0000"/>
                </a:solidFill>
              </a:rPr>
              <a:t>Спасибо </a:t>
            </a:r>
          </a:p>
          <a:p>
            <a:pPr algn="ctr">
              <a:buNone/>
            </a:pPr>
            <a:r>
              <a:rPr lang="ru-RU" sz="7200" b="1" dirty="0" smtClean="0">
                <a:solidFill>
                  <a:srgbClr val="FF0000"/>
                </a:solidFill>
              </a:rPr>
              <a:t>за внимание!</a:t>
            </a:r>
          </a:p>
          <a:p>
            <a:pPr algn="ctr"/>
            <a:endParaRPr lang="ru-RU" sz="6000" dirty="0" smtClean="0"/>
          </a:p>
          <a:p>
            <a:pPr algn="ctr"/>
            <a:endParaRPr lang="ru-RU" sz="6000" dirty="0"/>
          </a:p>
        </p:txBody>
      </p:sp>
      <p:pic>
        <p:nvPicPr>
          <p:cNvPr id="5" name="Рисунок 4" descr="hqdefaul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3174" y="3214686"/>
            <a:ext cx="4191027" cy="31432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500042"/>
            <a:ext cx="8686800" cy="5580083"/>
          </a:xfrm>
        </p:spPr>
        <p:txBody>
          <a:bodyPr/>
          <a:lstStyle/>
          <a:p>
            <a:pPr algn="r">
              <a:buNone/>
            </a:pPr>
            <a:r>
              <a:rPr lang="ru-RU" dirty="0" smtClean="0"/>
              <a:t>Забота о здоровье –</a:t>
            </a:r>
          </a:p>
          <a:p>
            <a:pPr algn="r">
              <a:buNone/>
            </a:pPr>
            <a:r>
              <a:rPr lang="ru-RU" dirty="0" smtClean="0"/>
              <a:t> это важнейший труд воспитателя.</a:t>
            </a:r>
          </a:p>
          <a:p>
            <a:pPr algn="r">
              <a:buNone/>
            </a:pPr>
            <a:r>
              <a:rPr lang="ru-RU" dirty="0" smtClean="0"/>
              <a:t>    От жизнерадостности, </a:t>
            </a:r>
          </a:p>
          <a:p>
            <a:pPr algn="r">
              <a:buNone/>
            </a:pPr>
            <a:r>
              <a:rPr lang="ru-RU" dirty="0" smtClean="0"/>
              <a:t>бодрости детей зависит их духовная жизнь, мировоззрение, умственное развитие, прочность знаний, вера в свои силы.</a:t>
            </a:r>
          </a:p>
          <a:p>
            <a:pPr algn="r">
              <a:buNone/>
            </a:pPr>
            <a:endParaRPr lang="ru-RU" b="1" i="1" dirty="0" smtClean="0"/>
          </a:p>
          <a:p>
            <a:pPr algn="r">
              <a:buNone/>
            </a:pPr>
            <a:r>
              <a:rPr lang="ru-RU" b="1" i="1" dirty="0" smtClean="0"/>
              <a:t>В.А. Сухомлинский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285728"/>
            <a:ext cx="8686800" cy="579439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err="1" smtClean="0"/>
              <a:t>Цветотерапия</a:t>
            </a:r>
            <a:r>
              <a:rPr lang="ru-RU" dirty="0" smtClean="0"/>
              <a:t> – наука, изучающая свойства цвета. Она может оказать влияние на развитие детской речи. Ученые доказали, что изменяя световой и цветовой режимы, можно воздействовать на функции жизненно важных органов человека.</a:t>
            </a:r>
          </a:p>
          <a:p>
            <a:pPr algn="ctr"/>
            <a:r>
              <a:rPr lang="ru-RU" dirty="0" smtClean="0"/>
              <a:t>  </a:t>
            </a:r>
          </a:p>
          <a:p>
            <a:endParaRPr lang="ru-RU" dirty="0"/>
          </a:p>
        </p:txBody>
      </p:sp>
      <p:pic>
        <p:nvPicPr>
          <p:cNvPr id="5" name="Рисунок 4" descr="20603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00" y="3286124"/>
            <a:ext cx="3810000" cy="2695575"/>
          </a:xfrm>
          <a:prstGeom prst="rect">
            <a:avLst/>
          </a:prstGeom>
        </p:spPr>
      </p:pic>
      <p:pic>
        <p:nvPicPr>
          <p:cNvPr id="6" name="Рисунок 5" descr="detsad-74886-139523478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7752" y="3500438"/>
            <a:ext cx="4091849" cy="30670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357166"/>
            <a:ext cx="8686800" cy="5722959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/>
              <a:t>Игра – основной вид деятельности ребенка дошкольного возраста. В игре ребенок развивается, познает окружающий мир, приобретает опыт общения. Поэтому вся  работа строится на основе игры.</a:t>
            </a:r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pic>
        <p:nvPicPr>
          <p:cNvPr id="4" name="Рисунок 3" descr="orig_107960444224e75d7f6c205bb484111f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4546" y="2904645"/>
            <a:ext cx="4848802" cy="32389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285728"/>
            <a:ext cx="8686800" cy="5794397"/>
          </a:xfrm>
        </p:spPr>
        <p:txBody>
          <a:bodyPr/>
          <a:lstStyle/>
          <a:p>
            <a:pPr>
              <a:buNone/>
            </a:pPr>
            <a:r>
              <a:rPr lang="ru-RU" b="1" dirty="0" err="1" smtClean="0"/>
              <a:t>Цветотерапия</a:t>
            </a:r>
            <a:r>
              <a:rPr lang="ru-RU" b="1" dirty="0" smtClean="0"/>
              <a:t> для детей предполагает в первую очередь определение их любимого цвета, а затем наполнение этим цветом как можно большего пространства, которое его окружает.</a:t>
            </a:r>
            <a:endParaRPr lang="ru-RU" dirty="0" smtClean="0"/>
          </a:p>
          <a:p>
            <a:pPr>
              <a:buNone/>
            </a:pPr>
            <a:r>
              <a:rPr lang="ru-RU" b="1" dirty="0" smtClean="0"/>
              <a:t>Какие цвета обычно выбирают дети?</a:t>
            </a:r>
          </a:p>
          <a:p>
            <a:pPr algn="ctr"/>
            <a:endParaRPr lang="ru-RU" b="1" dirty="0" smtClean="0"/>
          </a:p>
          <a:p>
            <a:endParaRPr lang="ru-RU" dirty="0"/>
          </a:p>
        </p:txBody>
      </p:sp>
      <p:pic>
        <p:nvPicPr>
          <p:cNvPr id="4" name="Рисунок 3" descr="305301__paint-arms-boy-158_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6116" y="3339628"/>
            <a:ext cx="4714907" cy="29486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428604"/>
            <a:ext cx="8686800" cy="5651521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b="1" dirty="0" smtClean="0"/>
              <a:t>Цель: </a:t>
            </a:r>
            <a:r>
              <a:rPr lang="ru-RU" b="1" dirty="0" err="1" smtClean="0"/>
              <a:t>з</a:t>
            </a:r>
            <a:r>
              <a:rPr lang="ru-RU" b="1" dirty="0" err="1" smtClean="0"/>
              <a:t>доровьесбережение</a:t>
            </a:r>
            <a:r>
              <a:rPr lang="ru-RU" b="1" dirty="0" smtClean="0"/>
              <a:t> </a:t>
            </a:r>
            <a:r>
              <a:rPr lang="ru-RU" b="1" dirty="0" smtClean="0"/>
              <a:t>детей через      </a:t>
            </a:r>
            <a:r>
              <a:rPr lang="ru-RU" b="1" dirty="0" err="1" smtClean="0"/>
              <a:t>цветотерапию</a:t>
            </a:r>
            <a:r>
              <a:rPr lang="ru-RU" b="1" dirty="0" smtClean="0"/>
              <a:t>.</a:t>
            </a:r>
            <a:endParaRPr lang="ru-RU" dirty="0" smtClean="0"/>
          </a:p>
          <a:p>
            <a:pPr>
              <a:buNone/>
            </a:pPr>
            <a:r>
              <a:rPr lang="ru-RU" b="1" dirty="0" smtClean="0"/>
              <a:t>Задачи:</a:t>
            </a:r>
            <a:endParaRPr lang="ru-RU" dirty="0" smtClean="0"/>
          </a:p>
          <a:p>
            <a:pPr lvl="0">
              <a:buNone/>
            </a:pPr>
            <a:r>
              <a:rPr lang="ru-RU" b="1" dirty="0" smtClean="0"/>
              <a:t>1.Корректировать  </a:t>
            </a:r>
            <a:r>
              <a:rPr lang="ru-RU" b="1" dirty="0" err="1" smtClean="0"/>
              <a:t>психоэмоциональное</a:t>
            </a:r>
            <a:r>
              <a:rPr lang="ru-RU" b="1" dirty="0" smtClean="0"/>
              <a:t>  состояние  детей.</a:t>
            </a:r>
            <a:endParaRPr lang="ru-RU" dirty="0" smtClean="0"/>
          </a:p>
          <a:p>
            <a:pPr lvl="0">
              <a:buNone/>
            </a:pPr>
            <a:r>
              <a:rPr lang="ru-RU" b="1" dirty="0" smtClean="0"/>
              <a:t>2.Развивать слуховое и зрительное внимание;</a:t>
            </a:r>
            <a:endParaRPr lang="ru-RU" dirty="0" smtClean="0"/>
          </a:p>
          <a:p>
            <a:pPr lvl="0">
              <a:buNone/>
            </a:pPr>
            <a:r>
              <a:rPr lang="ru-RU" b="1" dirty="0" smtClean="0"/>
              <a:t>снижать эмоционально-психическое и телесное напряжение.</a:t>
            </a:r>
            <a:endParaRPr lang="ru-RU" dirty="0" smtClean="0"/>
          </a:p>
          <a:p>
            <a:pPr lvl="0">
              <a:buNone/>
            </a:pPr>
            <a:r>
              <a:rPr lang="ru-RU" b="1" dirty="0" smtClean="0"/>
              <a:t>3.Повышать уровень эмоциональной отзывчивости и </a:t>
            </a:r>
            <a:r>
              <a:rPr lang="ru-RU" b="1" dirty="0" err="1" smtClean="0"/>
              <a:t>коммуникативности</a:t>
            </a:r>
            <a:r>
              <a:rPr lang="ru-RU" b="1" dirty="0" smtClean="0"/>
              <a:t> детей.</a:t>
            </a:r>
            <a:endParaRPr lang="ru-RU" dirty="0" smtClean="0"/>
          </a:p>
          <a:p>
            <a:pPr lvl="0">
              <a:buNone/>
            </a:pPr>
            <a:r>
              <a:rPr lang="ru-RU" b="1" dirty="0" smtClean="0"/>
              <a:t>4.Формировать навыки самоконтроля через знакомство с приёмами управления чувствами.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261461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 </a:t>
            </a:r>
            <a:r>
              <a:rPr lang="ru-RU" sz="3200" b="1" dirty="0" smtClean="0"/>
              <a:t>игры,  направленные на развитие </a:t>
            </a:r>
            <a:r>
              <a:rPr lang="ru-RU" sz="3200" b="1" dirty="0" err="1" smtClean="0"/>
              <a:t>цветовосприятия</a:t>
            </a:r>
            <a:r>
              <a:rPr lang="ru-RU" sz="3200" b="1" dirty="0" smtClean="0"/>
              <a:t> и цветоощущения.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2357430"/>
            <a:ext cx="8686800" cy="3722695"/>
          </a:xfrm>
        </p:spPr>
        <p:txBody>
          <a:bodyPr/>
          <a:lstStyle/>
          <a:p>
            <a:pPr algn="ctr">
              <a:buNone/>
            </a:pPr>
            <a:r>
              <a:rPr lang="ru-RU" b="1" u="sng" dirty="0" smtClean="0"/>
              <a:t>«ПОКРЫВАЛА ФЕИ»</a:t>
            </a:r>
          </a:p>
          <a:p>
            <a:endParaRPr lang="ru-RU" b="1" u="sng" dirty="0" smtClean="0"/>
          </a:p>
          <a:p>
            <a:endParaRPr lang="ru-RU" dirty="0"/>
          </a:p>
        </p:txBody>
      </p:sp>
      <p:pic>
        <p:nvPicPr>
          <p:cNvPr id="4" name="Рисунок 3" descr="orig_ced42cd292a3d428ddba6911d9e5862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984" y="3143248"/>
            <a:ext cx="4762500" cy="31813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u="sng" dirty="0" smtClean="0"/>
              <a:t>«Уголок настроений»</a:t>
            </a:r>
            <a:endParaRPr lang="ru-RU" sz="3200" dirty="0"/>
          </a:p>
        </p:txBody>
      </p:sp>
      <p:pic>
        <p:nvPicPr>
          <p:cNvPr id="4" name="Содержимое 3" descr="2eafb7283efac3610cae13eaef58a046.jpg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96158" y="1214422"/>
            <a:ext cx="3649278" cy="486570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u="sng" dirty="0" smtClean="0"/>
              <a:t> </a:t>
            </a:r>
            <a:r>
              <a:rPr lang="ru-RU" sz="3200" b="1" u="sng" dirty="0" smtClean="0"/>
              <a:t>«ПУТЕШЕСТВИЕ В ЦВЕТНУЮ СТРАНУ»</a:t>
            </a:r>
            <a:r>
              <a:rPr lang="ru-RU" sz="3200" b="1" i="1" dirty="0" smtClean="0"/>
              <a:t>  </a:t>
            </a:r>
            <a:endParaRPr lang="ru-RU" sz="3200" dirty="0"/>
          </a:p>
        </p:txBody>
      </p:sp>
      <p:pic>
        <p:nvPicPr>
          <p:cNvPr id="4" name="Содержимое 3" descr="orig_79e15f3648d12e7c0b800f90d0f52b5b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034" y="1214422"/>
            <a:ext cx="4031737" cy="2693200"/>
          </a:xfrm>
        </p:spPr>
      </p:pic>
      <p:pic>
        <p:nvPicPr>
          <p:cNvPr id="5" name="Рисунок 4" descr="orig_b115972e49401a3d5545913ceb4ea8a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3285838"/>
            <a:ext cx="4199711" cy="28054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250</TotalTime>
  <Words>213</Words>
  <Application>Microsoft Office PowerPoint</Application>
  <PresentationFormat>Экран (4:3)</PresentationFormat>
  <Paragraphs>30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Трек</vt:lpstr>
      <vt:lpstr>Здоровьесберегающая технология. Цветотерапия.   </vt:lpstr>
      <vt:lpstr>Слайд 2</vt:lpstr>
      <vt:lpstr>Слайд 3</vt:lpstr>
      <vt:lpstr>Слайд 4</vt:lpstr>
      <vt:lpstr>Слайд 5</vt:lpstr>
      <vt:lpstr>Слайд 6</vt:lpstr>
      <vt:lpstr> игры,  направленные на развитие цветовосприятия и цветоощущения.  </vt:lpstr>
      <vt:lpstr>«Уголок настроений»</vt:lpstr>
      <vt:lpstr> «ПУТЕШЕСТВИЕ В ЦВЕТНУЮ СТРАНУ»  </vt:lpstr>
      <vt:lpstr>«ЗАЖГИ РАДУГУ»</vt:lpstr>
      <vt:lpstr>Слайд 11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27</cp:revision>
  <dcterms:created xsi:type="dcterms:W3CDTF">2015-10-18T09:08:30Z</dcterms:created>
  <dcterms:modified xsi:type="dcterms:W3CDTF">2015-10-18T13:28:28Z</dcterms:modified>
</cp:coreProperties>
</file>