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CAF65D-04ED-4032-9F92-A337A8246BC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4CFCE-4DD2-4DF9-9673-FFD28A451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621510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автономное дошкольное</a:t>
            </a:r>
            <a:br>
              <a:rPr lang="ru-RU" sz="1800" b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№ 10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детей!!!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подготовила </a:t>
            </a:r>
            <a:b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воспитатель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Дементьева Ю.Г.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Impact" pitchFamily="34" charset="0"/>
              </a:rPr>
              <a:t>Огонь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наш друг, но при неосторожном с ним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обращении он становится коварным врагом!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143248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357406"/>
            <a:ext cx="19288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8934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00636"/>
            <a:ext cx="1046243" cy="17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00504"/>
            <a:ext cx="121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714884"/>
            <a:ext cx="7604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6176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000240"/>
            <a:ext cx="2228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571876"/>
            <a:ext cx="121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>
                <a:solidFill>
                  <a:srgbClr val="C00000"/>
                </a:solidFill>
                <a:latin typeface="Impact" pitchFamily="34" charset="0"/>
              </a:rPr>
              <a:t>Э</a:t>
            </a:r>
            <a:r>
              <a:rPr lang="ru-RU" dirty="0" err="1" smtClean="0">
                <a:solidFill>
                  <a:srgbClr val="C00000"/>
                </a:solidFill>
                <a:latin typeface="Impact" pitchFamily="34" charset="0"/>
              </a:rPr>
              <a:t>То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происходит, когда люди неосторожно обращаются с огнем !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Балкон гор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800105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жарные за работ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8001056" cy="501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жарные тушат д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807249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>когда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 люди не соблюдают правила пользования электробытовыми приборами… </a:t>
            </a:r>
            <a:endParaRPr lang="ru-RU" dirty="0"/>
          </a:p>
        </p:txBody>
      </p:sp>
      <p:pic>
        <p:nvPicPr>
          <p:cNvPr id="6" name="Содержимое 5" descr="Дом гори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54162"/>
            <a:ext cx="7286675" cy="480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м горит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735811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ж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428736"/>
            <a:ext cx="792961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>когда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 люди не соблюдают правила пожарной безопасности на отдыхе … </a:t>
            </a:r>
            <a:endParaRPr lang="ru-RU" dirty="0"/>
          </a:p>
        </p:txBody>
      </p:sp>
      <p:pic>
        <p:nvPicPr>
          <p:cNvPr id="4" name="Содержимое 3" descr="Дерево гор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54162"/>
            <a:ext cx="5786478" cy="494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ес гор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4295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ревья горя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117" y="1500174"/>
            <a:ext cx="785697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ес горит-2.jpg"/>
          <p:cNvPicPr>
            <a:picLocks noChangeAspect="1"/>
          </p:cNvPicPr>
          <p:nvPr/>
        </p:nvPicPr>
        <p:blipFill>
          <a:blip r:embed="rId5" cstate="print"/>
          <a:srcRect r="56" b="4520"/>
          <a:stretch>
            <a:fillRect/>
          </a:stretch>
        </p:blipFill>
        <p:spPr>
          <a:xfrm>
            <a:off x="357158" y="1428736"/>
            <a:ext cx="835824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>НО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если вдруг случился пожар – 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следуйте правилам поведения при пожаре</a:t>
            </a:r>
            <a:endParaRPr lang="ru-RU" dirty="0"/>
          </a:p>
        </p:txBody>
      </p:sp>
      <p:pic>
        <p:nvPicPr>
          <p:cNvPr id="4" name="Содержимое 3" descr="Плакат №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957" r="45685" b="37109"/>
          <a:stretch>
            <a:fillRect/>
          </a:stretch>
        </p:blipFill>
        <p:spPr>
          <a:xfrm>
            <a:off x="1428728" y="1285860"/>
            <a:ext cx="5929354" cy="5357850"/>
          </a:xfrm>
        </p:spPr>
      </p:pic>
      <p:pic>
        <p:nvPicPr>
          <p:cNvPr id="5" name="Рисунок 4" descr="Плакат № 09.jpg"/>
          <p:cNvPicPr>
            <a:picLocks noChangeAspect="1"/>
          </p:cNvPicPr>
          <p:nvPr/>
        </p:nvPicPr>
        <p:blipFill>
          <a:blip r:embed="rId2" cstate="print"/>
          <a:srcRect l="53000" t="24540" b="37270"/>
          <a:stretch>
            <a:fillRect/>
          </a:stretch>
        </p:blipFill>
        <p:spPr>
          <a:xfrm>
            <a:off x="1357290" y="1285860"/>
            <a:ext cx="6000792" cy="5357850"/>
          </a:xfrm>
          <a:prstGeom prst="rect">
            <a:avLst/>
          </a:prstGeom>
        </p:spPr>
      </p:pic>
      <p:pic>
        <p:nvPicPr>
          <p:cNvPr id="6" name="Рисунок 5" descr="Плакат № 09.jpg"/>
          <p:cNvPicPr>
            <a:picLocks noChangeAspect="1"/>
          </p:cNvPicPr>
          <p:nvPr/>
        </p:nvPicPr>
        <p:blipFill>
          <a:blip r:embed="rId2" cstate="print"/>
          <a:srcRect t="62136" r="48810" b="3324"/>
          <a:stretch>
            <a:fillRect/>
          </a:stretch>
        </p:blipFill>
        <p:spPr>
          <a:xfrm>
            <a:off x="1214414" y="1285860"/>
            <a:ext cx="6143668" cy="5357850"/>
          </a:xfrm>
          <a:prstGeom prst="rect">
            <a:avLst/>
          </a:prstGeom>
        </p:spPr>
      </p:pic>
      <p:pic>
        <p:nvPicPr>
          <p:cNvPr id="7" name="Рисунок 6" descr="Плакат № 09.jpg"/>
          <p:cNvPicPr>
            <a:picLocks noChangeAspect="1"/>
          </p:cNvPicPr>
          <p:nvPr/>
        </p:nvPicPr>
        <p:blipFill>
          <a:blip r:embed="rId2" cstate="print"/>
          <a:srcRect l="53000" t="63791" b="1202"/>
          <a:stretch>
            <a:fillRect/>
          </a:stretch>
        </p:blipFill>
        <p:spPr>
          <a:xfrm>
            <a:off x="1214414" y="1285860"/>
            <a:ext cx="6215106" cy="5357850"/>
          </a:xfrm>
          <a:prstGeom prst="rect">
            <a:avLst/>
          </a:prstGeom>
        </p:spPr>
      </p:pic>
      <p:pic>
        <p:nvPicPr>
          <p:cNvPr id="8" name="Рисунок 7" descr="Плакат № 02.jpg"/>
          <p:cNvPicPr>
            <a:picLocks noChangeAspect="1"/>
          </p:cNvPicPr>
          <p:nvPr/>
        </p:nvPicPr>
        <p:blipFill>
          <a:blip r:embed="rId3" cstate="print"/>
          <a:srcRect l="50000" t="21875" b="40625"/>
          <a:stretch>
            <a:fillRect/>
          </a:stretch>
        </p:blipFill>
        <p:spPr>
          <a:xfrm>
            <a:off x="1214414" y="1285860"/>
            <a:ext cx="6215106" cy="5357850"/>
          </a:xfrm>
          <a:prstGeom prst="rect">
            <a:avLst/>
          </a:prstGeom>
        </p:spPr>
      </p:pic>
      <p:pic>
        <p:nvPicPr>
          <p:cNvPr id="9" name="Рисунок 8" descr="Плакат № 02.jpg"/>
          <p:cNvPicPr>
            <a:picLocks noChangeAspect="1"/>
          </p:cNvPicPr>
          <p:nvPr/>
        </p:nvPicPr>
        <p:blipFill>
          <a:blip r:embed="rId3" cstate="print"/>
          <a:srcRect t="21875" r="50000" b="41666"/>
          <a:stretch>
            <a:fillRect/>
          </a:stretch>
        </p:blipFill>
        <p:spPr>
          <a:xfrm>
            <a:off x="1214414" y="1285860"/>
            <a:ext cx="6215106" cy="5357850"/>
          </a:xfrm>
          <a:prstGeom prst="rect">
            <a:avLst/>
          </a:prstGeom>
        </p:spPr>
      </p:pic>
      <p:pic>
        <p:nvPicPr>
          <p:cNvPr id="10" name="Рисунок 9" descr="Плакат № 02.jpg"/>
          <p:cNvPicPr>
            <a:picLocks noChangeAspect="1"/>
          </p:cNvPicPr>
          <p:nvPr/>
        </p:nvPicPr>
        <p:blipFill>
          <a:blip r:embed="rId3" cstate="print"/>
          <a:srcRect t="57292" r="50000" b="4166"/>
          <a:stretch>
            <a:fillRect/>
          </a:stretch>
        </p:blipFill>
        <p:spPr>
          <a:xfrm>
            <a:off x="1214414" y="1285860"/>
            <a:ext cx="6429420" cy="53578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следуйте правилам поведения при пожаре – 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900" dirty="0" smtClean="0">
                <a:solidFill>
                  <a:srgbClr val="C00000"/>
                </a:solidFill>
                <a:latin typeface="Impact" pitchFamily="34" charset="0"/>
              </a:rPr>
              <a:t>НЕЛЬЗЯ!!!</a:t>
            </a:r>
            <a:endParaRPr lang="ru-RU" sz="49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876" r="47916" b="44370"/>
          <a:stretch>
            <a:fillRect/>
          </a:stretch>
        </p:blipFill>
        <p:spPr>
          <a:xfrm>
            <a:off x="1500166" y="1500174"/>
            <a:ext cx="6072230" cy="5000660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rcRect l="51777" t="21105" b="43719"/>
          <a:stretch>
            <a:fillRect/>
          </a:stretch>
        </p:blipFill>
        <p:spPr>
          <a:xfrm>
            <a:off x="1500166" y="1500174"/>
            <a:ext cx="6072230" cy="5000660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rcRect t="55025" b="3517"/>
          <a:stretch>
            <a:fillRect/>
          </a:stretch>
        </p:blipFill>
        <p:spPr>
          <a:xfrm>
            <a:off x="1000100" y="1500174"/>
            <a:ext cx="7358114" cy="5072098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>Е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сли случится пожар :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>н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а помощь всегда придут доблестные пожарные . 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b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Работа пожарных -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опасная и трудная.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жарный спасает девоч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428868"/>
            <a:ext cx="5214974" cy="41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7300" dirty="0" smtClean="0">
                <a:solidFill>
                  <a:srgbClr val="C00000"/>
                </a:solidFill>
                <a:latin typeface="Impact" pitchFamily="34" charset="0"/>
              </a:rPr>
              <a:t>Соблюдайте </a:t>
            </a:r>
            <a:r>
              <a:rPr lang="ru-RU" sz="7300" dirty="0" smtClean="0">
                <a:solidFill>
                  <a:srgbClr val="C00000"/>
                </a:solidFill>
                <a:latin typeface="Impact" pitchFamily="34" charset="0"/>
              </a:rPr>
              <a:t>правила </a:t>
            </a:r>
            <a:br>
              <a:rPr lang="ru-RU" sz="73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7300" dirty="0" smtClean="0">
                <a:solidFill>
                  <a:srgbClr val="C00000"/>
                </a:solidFill>
                <a:latin typeface="Impact" pitchFamily="34" charset="0"/>
              </a:rPr>
              <a:t>пожарной безопасности </a:t>
            </a:r>
            <a:r>
              <a:rPr lang="ru-RU" sz="7300" dirty="0" smtClean="0">
                <a:solidFill>
                  <a:srgbClr val="C00000"/>
                </a:solidFill>
                <a:latin typeface="Impact" pitchFamily="34" charset="0"/>
              </a:rPr>
              <a:t>и берегите своих детей ! </a:t>
            </a:r>
            <a:endParaRPr lang="ru-RU" sz="73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933056"/>
            <a:ext cx="2503750" cy="27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53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Муниципальное автономное дошкольное  образовательное учреждение № 10        Берегите детей!!!                                    Презентацию подготовила                                              воспитатель : Дементьева Ю.Г.</vt:lpstr>
      <vt:lpstr>Огонь наш друг, но при неосторожном с ним обращении он становится коварным врагом! </vt:lpstr>
      <vt:lpstr>ЭТо происходит, когда люди неосторожно обращаются с огнем !</vt:lpstr>
      <vt:lpstr>когда  люди не соблюдают правила пользования электробытовыми приборами… </vt:lpstr>
      <vt:lpstr>когда  люди не соблюдают правила пожарной безопасности на отдыхе … </vt:lpstr>
      <vt:lpstr>НО если вдруг случился пожар –  следуйте правилам поведения при пожаре</vt:lpstr>
      <vt:lpstr>следуйте правилам поведения при пожаре –  НЕЛЬЗЯ!!!</vt:lpstr>
      <vt:lpstr> Если случится пожар :  на помощь всегда придут доблестные пожарные .    Работа пожарных - опасная и трудная.</vt:lpstr>
      <vt:lpstr>   Соблюдайте правила  пожарной безопасности и берегите своих детей !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рыжик</dc:creator>
  <cp:lastModifiedBy>User</cp:lastModifiedBy>
  <cp:revision>30</cp:revision>
  <dcterms:created xsi:type="dcterms:W3CDTF">2012-04-10T08:42:51Z</dcterms:created>
  <dcterms:modified xsi:type="dcterms:W3CDTF">2016-10-09T10:15:50Z</dcterms:modified>
</cp:coreProperties>
</file>