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70" r:id="rId5"/>
    <p:sldId id="257" r:id="rId6"/>
    <p:sldId id="258" r:id="rId7"/>
    <p:sldId id="259" r:id="rId8"/>
    <p:sldId id="277" r:id="rId9"/>
    <p:sldId id="278" r:id="rId10"/>
    <p:sldId id="279" r:id="rId11"/>
    <p:sldId id="280" r:id="rId12"/>
    <p:sldId id="276" r:id="rId13"/>
    <p:sldId id="260" r:id="rId14"/>
    <p:sldId id="272" r:id="rId15"/>
    <p:sldId id="261" r:id="rId16"/>
    <p:sldId id="271" r:id="rId17"/>
    <p:sldId id="273" r:id="rId18"/>
    <p:sldId id="275" r:id="rId19"/>
    <p:sldId id="281" r:id="rId20"/>
    <p:sldId id="282" r:id="rId21"/>
    <p:sldId id="262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A4888-1BCB-486D-8705-6054E2485511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работа\проект поьздоровью\CitySmile.ORG_022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476672"/>
            <a:ext cx="6624736" cy="5693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Муниципальное автономное дошкольное образовательное учреждение № 10</a:t>
            </a:r>
          </a:p>
          <a:p>
            <a:pPr algn="ctr"/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Здоровый  образ жизни!</a:t>
            </a:r>
          </a:p>
          <a:p>
            <a:pPr algn="ctr"/>
            <a:endParaRPr lang="ru-RU" sz="6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Подготовила </a:t>
            </a: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воспитатель: </a:t>
            </a: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Дементьева Ю.Г.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работа\проект поьздоровью\13224171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5792" y="0"/>
            <a:ext cx="3758208" cy="23488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980728"/>
            <a:ext cx="741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интенсивные подвижные и спортивные игры с бегом, прыжками чередовать с более спокойными, чтобы предупредить у ребёнка переутомление  от активных занятий физической культурой.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Удивляйте и радуйте своих детей. Активно участвуйте в детских забавах, это поможет  сблизить всех членов семьи и наладить взаимопонимание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«Снежные шары»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игры мама, папа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лепят  6 – 10 снежков и кладут их на расстоянии1 -2 м от снежных шаров. Мама говорит: «Будем мы бросать снежки в эти снежные шары. Раз, два, не зевай, в снежный шар попадай.»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ребёнок скатывают из снега 2 – 3 больших шара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ставятся  на площадке на расстоянии 30 – 50 см друг от друга по одной линии. Затем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нают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бросать снежки в снежные шары.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2680" y="274638"/>
            <a:ext cx="1368152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снежинкой»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площадке «цветной водой» очерчивается круг диаметром  50 – 80 см. Ребёнок становится в круг, мама встаёт рядом с кругом. Она исполняет роль снежинки. Мама дотрагивается до ребёнка и произносит: «За мной!» После этого она идёт по площадке в умеренном темпе, выполняя различные движения (идёт на носочках, ставит руки в стороны, поднимает руки вверх и т.д.), меняя направление движения. Ребёнок идёт за ней, выполняя такие же движения. Примерно через полминуты мама произносит: «В кружок!» Ребёнок и «снежинка» устремляются к кругу, стараясь занять его первым.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«Санные горки»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«Цветной водой» напротив друг друга на расстоянии 4 – 6 м обозначаются две линии длинной 2,5 – 3 м.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первую линию становятся родители и ребёнок  на небольшом расстоянии друг от друга, рядом с каждым из них санки. Мама говорит: «Ты за саночки берись и беги скорее, быстро саночки вези, будет веселее!» Играющие становятся за санками, берутся за их задний край и начинают толкать санки вперёд. Необходимо двигаться как можно быстрее, стараясь первым достигнуть противоположной линии. Победителем считается игрок, который первым пересёк финишную черту.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у каждой девочки, как, впрочем и у мальчика, в детстве был спортивный обруч. Мы часами стояли на улице вместе с друзьями и соревновались в ловкости: крутили обруч на руках, коленках, бедрах и, конечно, на талии, не задумываясь о том, что это не просто веселая игра, но и замечательное оздоровительное упражнение.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обручем способствуют формированию правильной осанки, улучшают состояние дыхательной и сердечно-сосудистой систем, дают разностороннюю тренировку координации движения, зрительной, слуховой, моторной памяти, ловкости… Также эти игры способствуют выработке основных двигательных качеств (силы, быстроты, ловкости и выносливости) и помогают ориентировке в пространстве, влияют на формирование нравственно-волевых качеств (выдержки, настойчивости, взаимовыручки, дисциплинированности и т. д.), воспитывают стремление выполнить упражнение не только правильно, но и красиво, легко, развивают реакцию на сигнал, способствуют умению согласовывать движение различных частей тела.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225" y="215770"/>
            <a:ext cx="749808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 со мной!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194516" cy="5589240"/>
          </a:xfrm>
        </p:spPr>
        <p:txBody>
          <a:bodyPr>
            <a:normAutofit fontScale="32500" lnSpcReduction="20000"/>
          </a:bodyPr>
          <a:lstStyle/>
          <a:p>
            <a:pPr marL="82296" indent="0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обручем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«Раз, два, три, из обруча беги»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Обручи раскладываются по кругу. Под музыку дети идут, перешагивая из обруча в обруч. По сигналу: «Раз, два, три, из обруча беги!» ребята разбегаются по всему залу. После слов «Раз, два, три, в обруч беги!» бегут к обручам. В каждом обруче должен быть один ребенок. При повторении игры количество обручей можно уменьшить, но в конце — положить обручи по количеству детей.</a:t>
            </a:r>
          </a:p>
          <a:p>
            <a:pPr marL="82296" indent="0">
              <a:buNone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>
              <a:buNone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Прокати мяч в тоннеле»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участников игры становятся в колонну на расстоянии 1 м друг от друга. В правой руке держат обруч, касаясь им пола. Остальные играющие берут мячи диаметром 15—20 см. Они по очереди наклоняются и толкают свой мяч двумя руками так, чтобы он прокатился через обруч. Затем пролезают за ним в обруч, толкая мяч в следующий обруч. При повторении игры дети меняются ролями. Ребенок, у которого мяч выкатился из тоннеля, отходит в сторону.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26" name="Picture 2" descr="C:\Users\user\Desktop\094616_14129199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32" y="0"/>
            <a:ext cx="195576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8623" y="1254642"/>
            <a:ext cx="1570985" cy="1629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7056784" cy="5976664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Перебрось мяч сквозь обруч» (с 6 лет)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три человека из каждой команды становятся у линии старта. По сигналу один из играющих катит обруч, двое других игроков бегут рядом друг напротив друга. Один бросает мяч через обруч, а второй игрок ловит его и бросает обратно. Тройка добегает до стойки, игроки берут мяч и обруч в руки и бегом возвращаются назад. Выигрывает та тройка, которая быстрее закончит эстафету.</a:t>
            </a:r>
          </a:p>
          <a:p>
            <a:pPr marL="82296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82296" indent="0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«Перевези утопающего» (с 5 лет)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выстраиваются у старта в две колонны. У первых игроков в руках обручи. По сигналу первый игрок с обручем в руке бежит до стойки, обегает ее, возвращается к старту и забирает игрока под вторым номером. И уже два участника соревнования бегут до стойки, обегают ее и возвращаются на старт и т. д. Побеждает та команда, которая быстрее всех перевезла «утопающих».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8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Витаминная азбука здоровья!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052736"/>
            <a:ext cx="7128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— ценнейшие вещества, необходимые организму человека. Все виды обмена веществ, работа нервной пищеварительной, сердечно-сосудистой систем,  осуществляются должным образом только при участии витаминов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75856" y="2576416"/>
            <a:ext cx="2880319" cy="1224135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- А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2" descr="сала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64109"/>
            <a:ext cx="3097535" cy="32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836696" y="4005064"/>
            <a:ext cx="1296144" cy="22433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9" descr="mork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4221089"/>
            <a:ext cx="2375073" cy="235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моло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2576416"/>
            <a:ext cx="1863725" cy="191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яйцо разр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4400"/>
            <a:ext cx="248128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8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Grp="1" noChangeArrowheads="1"/>
          </p:cNvSpPr>
          <p:nvPr>
            <p:ph type="title"/>
          </p:nvPr>
        </p:nvSpPr>
        <p:spPr bwMode="auto"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        Витамин - В</a:t>
            </a:r>
            <a:endParaRPr lang="ru-RU" dirty="0"/>
          </a:p>
        </p:txBody>
      </p:sp>
      <p:pic>
        <p:nvPicPr>
          <p:cNvPr id="5" name="Picture 7" descr="горо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1772816"/>
            <a:ext cx="23042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9714825e5c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2" y="1615281"/>
            <a:ext cx="282733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2b18817802b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15281"/>
            <a:ext cx="2195736" cy="150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6f023580af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5" y="3717032"/>
            <a:ext cx="3582194" cy="276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917b834fd4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33" y="4171656"/>
            <a:ext cx="2274888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136e3fa14e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07" y="3463896"/>
            <a:ext cx="2238375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9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2060832" y="4972920"/>
            <a:ext cx="3581672" cy="19443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Oval 5"/>
          <p:cNvSpPr>
            <a:spLocks noGrp="1" noChangeArrowheads="1"/>
          </p:cNvSpPr>
          <p:nvPr>
            <p:ph type="ctrTitle"/>
          </p:nvPr>
        </p:nvSpPr>
        <p:spPr bwMode="auto"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ВИТАМИН -С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 descr="jagod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6" y="692696"/>
            <a:ext cx="27543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f6b141a09f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790"/>
            <a:ext cx="2898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pels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648622"/>
            <a:ext cx="242728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pels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08" y="4217987"/>
            <a:ext cx="2365691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frukty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27" y="1114972"/>
            <a:ext cx="2339752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c323b3572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93" y="3945296"/>
            <a:ext cx="3185393" cy="318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9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115616" y="2050683"/>
            <a:ext cx="770485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D:\работа\проект поьздоровью\vita_ch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260649"/>
            <a:ext cx="8028383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работа\проект поьздоровью\CitySmile.ORG_022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476672"/>
            <a:ext cx="6120680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ВНИМАНИЕ! БУДЬТЕ ЗДОРОВЫ!!!!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82391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проект поьздоровью\Проэкт\4ff5fca2d975e_512x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1" y="26581"/>
            <a:ext cx="91263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1728192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/>
            </a:r>
            <a:br>
              <a:rPr lang="ru-RU" sz="5400" dirty="0"/>
            </a:br>
            <a:r>
              <a:rPr lang="ru-RU" sz="5400" b="1" i="1" dirty="0" smtClean="0"/>
              <a:t>«Энциклопедия здоровья»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3140968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известно, всем понятно,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здоровым быть приятно!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надо всем узнать,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здоровыми  нам стать?!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888432" y="5157192"/>
            <a:ext cx="52555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="1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работа\проект поьздоровью\2acb633069abf2fd17cdd6179d7aae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73848"/>
            <a:ext cx="3456384" cy="2579391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 rot="10800000" flipV="1">
            <a:off x="467544" y="420050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none" dirty="0"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u="none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Здоровье - это ценность не только для каждого человека, но и для общества в целом. .</a:t>
            </a:r>
            <a:r>
              <a:rPr lang="ru-RU" sz="2400" dirty="0"/>
              <a:t> Главная задача каждой семьи – вырастить здорового, закалённого, жизнерадостного, сильного и ловкого ребёнка. Для этого необходимо воспитывать у малыша потребность ежедневно выполнять утреннюю гимнастику, регулярно заниматься  физической культурой: играть в подвижные игры в помещении и на прогулке, бегать, прыгать, </a:t>
            </a:r>
            <a:r>
              <a:rPr lang="ru-RU" sz="2400" dirty="0" smtClean="0"/>
              <a:t>употреблять в пищу разнообразную богатую витаминам продукты </a:t>
            </a:r>
            <a:r>
              <a:rPr lang="ru-RU" sz="2400" dirty="0"/>
              <a:t>и т.д.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D:\работа\проект поьздоровью\1331841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"/>
            <a:ext cx="7056784" cy="6780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908704" y="274638"/>
            <a:ext cx="17281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492896"/>
            <a:ext cx="7349367" cy="363887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Гимнастика, физические упражнения, ходьба должны прочно войти в повседневный быт каждого, кто хочет сохранить работоспособность, здоровье, полноценную и радостную жизнь.</a:t>
            </a:r>
          </a:p>
          <a:p>
            <a:pPr marL="8229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Гиппократ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Детский спорт – залог здоровья!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D:\работа\проект поьздоровью\73204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0561"/>
            <a:ext cx="3096344" cy="1990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5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620672" y="274638"/>
            <a:ext cx="504056" cy="9941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8640"/>
            <a:ext cx="7498080" cy="5987752"/>
          </a:xfrm>
        </p:spPr>
        <p:txBody>
          <a:bodyPr/>
          <a:lstStyle/>
          <a:p>
            <a:pPr marL="82296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средств оздоровления и профилактики болезней. У детей, которые регулярно занимаются гимнастикой, пропадает сонливое состояние, появляется чувство бодрости, наступает эмоциональный подъем, повышается работоспособность</a:t>
            </a:r>
            <a:r>
              <a:rPr lang="ru-RU" dirty="0"/>
              <a:t>.</a:t>
            </a:r>
          </a:p>
        </p:txBody>
      </p:sp>
      <p:pic>
        <p:nvPicPr>
          <p:cNvPr id="1026" name="Picture 2" descr="C:\Users\user\Desktop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6048672" cy="393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6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04664"/>
            <a:ext cx="3816424" cy="1512168"/>
          </a:xfrm>
        </p:spPr>
        <p:txBody>
          <a:bodyPr>
            <a:normAutofit fontScale="90000"/>
          </a:bodyPr>
          <a:lstStyle/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полезно без сомненья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связано с движеньем.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Вот, поэтому ребятки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делать мы зарядку.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746064" cy="4968552"/>
          </a:xfrm>
        </p:spPr>
        <p:txBody>
          <a:bodyPr>
            <a:normAutofit fontScale="32500" lnSpcReduction="20000"/>
          </a:bodyPr>
          <a:lstStyle/>
          <a:p>
            <a:pPr marL="82296" indent="0">
              <a:buNone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для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4 -7 лет может включать следующие упражнения: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Поднимаемся на носочках, одновременно поднимая руки наверх сначала впереди себя, затем в разные стороны, опускаем вниз. Упражнение нормализует кровообращение в мышцах рук и плечевого пояса, вытягивает позвоночник. </a:t>
            </a:r>
          </a:p>
          <a:p>
            <a:pPr marL="82296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Приседаем, вытягивая руки вперёд. Укрепляются мышцы ног и улучшается подвижность суставов. </a:t>
            </a:r>
          </a:p>
          <a:p>
            <a:pPr marL="82296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Наклоны туловища в разные стороны (назад, вперёд, вверх и вниз).Общеукрепляющее упражнение для мышц туловища, живота и спины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Улучшает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органов брюшной полости, развивает эластичность позвоночника. </a:t>
            </a:r>
          </a:p>
          <a:p>
            <a:pPr marL="82296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Наклоны туловища в стороны (вправо-влево).Укрепляются боковые мышцы туловища.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3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1124728" y="359898"/>
            <a:ext cx="936104" cy="1628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7406640" cy="5400600"/>
          </a:xfrm>
        </p:spPr>
        <p:txBody>
          <a:bodyPr>
            <a:normAutofit fontScale="85000" lnSpcReduction="10000"/>
          </a:bodyPr>
          <a:lstStyle/>
          <a:p>
            <a:pPr marL="82296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Прыжки и бег на месте или по комнате (площадке).Улучшается кровообращение, дыхание и усиливается обмен веществ в организме. </a:t>
            </a:r>
          </a:p>
          <a:p>
            <a:pPr marL="82296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Различные маховые движения руками и ногами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Увеличивается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эластичность и подвижность суставов. </a:t>
            </a:r>
          </a:p>
          <a:p>
            <a:pPr marL="82296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Ходьба на месте и поднимание рук в разные стороны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Успокаивает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сердцебиение и дыхание.  Утренняя гимнастика начинается с ходьбы и бега. Затем выполняются упражнения для всех групп мышц (плечевого и рук, брюшного, спинного и ног). </a:t>
            </a:r>
          </a:p>
          <a:p>
            <a:pPr marL="82296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заключительную часть включается ходьба, бег и спокойная ходьба. Закончить утреннюю гимнастику следует обязательно ходьбой, чтоб восстановить все системы организма. </a:t>
            </a:r>
          </a:p>
          <a:p>
            <a:endParaRPr lang="ru-RU" dirty="0"/>
          </a:p>
        </p:txBody>
      </p:sp>
      <p:pic>
        <p:nvPicPr>
          <p:cNvPr id="4" name="Picture 6" descr="D:\работа\проект поьздоровью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373216"/>
            <a:ext cx="3488847" cy="148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22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1484768" y="908720"/>
            <a:ext cx="1224136" cy="92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20688"/>
            <a:ext cx="7406640" cy="590465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Особенную ценность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свежем воздухе,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которые дети играют вместе с родителями. Личный пример взрослого повышает интерес детей к двигательной деятельности, благотворно влияет на воспитание потребности в занятиях физической культурой и спортом.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игр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получают возможность проявить большую активность, самостоятельность и  инициативу в действиях. Физические упражнения на свежем воздухе оказывают закаливающее действие на детский организм, что повышает его устойчивость к  простудным респираторным заболеваниям, увеличивают  двигательную активность детей,  способствуют более прочному  закреплению двигательных навыков и развитию физических качеств.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9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1167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Начальная</vt:lpstr>
      <vt:lpstr>Поток</vt:lpstr>
      <vt:lpstr>Солнцестояние</vt:lpstr>
      <vt:lpstr>Тема Office</vt:lpstr>
      <vt:lpstr>Презентация PowerPoint</vt:lpstr>
      <vt:lpstr> «Энциклопедия здоровья» </vt:lpstr>
      <vt:lpstr>Презентация PowerPoint</vt:lpstr>
      <vt:lpstr>Презентация PowerPoint</vt:lpstr>
      <vt:lpstr>Презентация PowerPoint</vt:lpstr>
      <vt:lpstr>Презентация PowerPoint</vt:lpstr>
      <vt:lpstr>Нам полезно без сомненья Все, что связано с движеньем. Вот, поэтому ребятки Будем делать мы зарядку.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Поиграй со мной!</vt:lpstr>
      <vt:lpstr>Презентация PowerPoint</vt:lpstr>
      <vt:lpstr>Витаминная азбука здоровья!</vt:lpstr>
      <vt:lpstr>        Витамин - В</vt:lpstr>
      <vt:lpstr>       ВИТАМИН -С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Matros&amp;K™</dc:creator>
  <cp:lastModifiedBy>User</cp:lastModifiedBy>
  <cp:revision>41</cp:revision>
  <dcterms:created xsi:type="dcterms:W3CDTF">2013-04-28T20:27:12Z</dcterms:created>
  <dcterms:modified xsi:type="dcterms:W3CDTF">2016-10-09T10:41:55Z</dcterms:modified>
</cp:coreProperties>
</file>