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sldIdLst>
    <p:sldId id="270" r:id="rId5"/>
    <p:sldId id="257" r:id="rId6"/>
    <p:sldId id="258" r:id="rId7"/>
    <p:sldId id="259" r:id="rId8"/>
    <p:sldId id="277" r:id="rId9"/>
    <p:sldId id="278" r:id="rId10"/>
    <p:sldId id="279" r:id="rId11"/>
    <p:sldId id="280" r:id="rId12"/>
    <p:sldId id="276" r:id="rId13"/>
    <p:sldId id="260" r:id="rId14"/>
    <p:sldId id="272" r:id="rId15"/>
    <p:sldId id="261" r:id="rId16"/>
    <p:sldId id="271" r:id="rId17"/>
    <p:sldId id="273" r:id="rId18"/>
    <p:sldId id="275" r:id="rId19"/>
    <p:sldId id="281" r:id="rId20"/>
    <p:sldId id="282" r:id="rId21"/>
    <p:sldId id="262" r:id="rId22"/>
    <p:sldId id="28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A4888-1BCB-486D-8705-6054E2485511}" type="datetimeFigureOut">
              <a:rPr lang="ru-RU" smtClean="0"/>
              <a:pPr/>
              <a:t>09.10.2016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3AA88-9003-40F7-9479-38DE285479B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бота\проект поьздоровью\CitySmile.ORG_0226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71600" y="476672"/>
            <a:ext cx="6624736" cy="56938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Муниципальное автономное дошкольное образовательное учреждение № 10</a:t>
            </a:r>
          </a:p>
          <a:p>
            <a:pPr algn="ctr"/>
            <a:endParaRPr lang="ru-RU" sz="1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1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1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1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16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6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Здоровый  образ жизни!</a:t>
            </a:r>
          </a:p>
          <a:p>
            <a:pPr algn="ctr"/>
            <a:endParaRPr lang="ru-RU" sz="60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Подготовила </a:t>
            </a:r>
          </a:p>
          <a:p>
            <a:pPr algn="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воспитатель: </a:t>
            </a:r>
          </a:p>
          <a:p>
            <a:pPr algn="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Дементьева Ю.Г.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D:\работа\проект поьздоровью\132241718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5792" y="0"/>
            <a:ext cx="3758208" cy="234888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15616" y="980728"/>
            <a:ext cx="741682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интенсивные подвижные и спортивные игры с бегом, прыжками чередовать с более спокойными, чтобы предупредить у ребёнка переутомление  от активных занятий физической культурой.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Удивляйте и радуйте своих детей. Активно участвуйте в детских забавах, это поможет  сблизить всех членов семьи и наладить взаимопонимание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«Снежные шары»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началом игры мама, папа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лепят  6 – 10 снежков и кладут их на расстоянии1 -2 м от снежных шаров. Мама говорит: «Будем мы бросать снежки в эти снежные шары. Раз, два, не зевай, в снежный шар попадай.»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ребёнок скатывают из снега 2 – 3 больших шара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Они ставятся  на площадке на расстоянии 30 – 50 см друг от друга по одной линии. Затем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нают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бросать снежки в снежные шары.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2680" y="274638"/>
            <a:ext cx="1368152" cy="41805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332656"/>
            <a:ext cx="7498080" cy="5915744"/>
          </a:xfrm>
        </p:spPr>
        <p:txBody>
          <a:bodyPr>
            <a:normAutofit fontScale="62500" lnSpcReduction="20000"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 снежинкой»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площадке «цветной водой» очерчивается круг диаметром  50 – 80 см. Ребёнок становится в круг, мама встаёт рядом с кругом. Она исполняет роль снежинки. Мама дотрагивается до ребёнка и произносит: «За мной!» После этого она идёт по площадке в умеренном темпе, выполняя различные движения (идёт на носочках, ставит руки в стороны, поднимает руки вверх и т.д.), меняя направление движения. Ребёнок идёт за ней, выполняя такие же движения. Примерно через полминуты мама произносит: «В кружок!» Ребёнок и «снежинка» устремляются к кругу, стараясь занять его первым.</a:t>
            </a: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«Санные горки»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«Цветной водой» напротив друг друга на расстоянии 4 – 6 м обозначаются две линии длинной 2,5 – 3 м.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первую линию становятся родители и ребёнок  на небольшом расстоянии друг от друга, рядом с каждым из них санки. Мама говорит: «Ты за саночки берись и беги скорее, быстро саночки вези, будет веселее!» Играющие становятся за санками, берутся за их задний край и начинают толкать санки вперёд. Необходимо двигаться как можно быстрее, стараясь первым достигнуть противоположной линии. Победителем считается игрок, который первым пересёк финишную черту.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00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260648"/>
            <a:ext cx="756084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Почти у каждой девочки, как, впрочем и у мальчика, в детстве был спортивный обруч. Мы часами стояли на улице вместе с друзьями и соревновались в ловкости: крутили обруч на руках, коленках, бедрах и, конечно, на талии, не задумываясь о том, что это не просто веселая игра, но и замечательное оздоровительное упражнение.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обручем способствуют формированию правильной осанки, улучшают состояние дыхательной и сердечно-сосудистой систем, дают разностороннюю тренировку координации движения, зрительной, слуховой, моторной памяти, ловкости… Также эти игры способствуют выработке основных двигательных качеств (силы, быстроты, ловкости и выносливости) и помогают ориентировке в пространстве, влияют на формирование нравственно-волевых качеств (выдержки, настойчивости, взаимовыручки, дисциплинированности и т. д.), воспитывают стремление выполнить упражнение не только правильно, но и красиво, легко, развивают реакцию на сигнал, способствуют умению согласовывать движение различных частей тела.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8225" y="215770"/>
            <a:ext cx="749808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Поиграй со мной!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268760"/>
            <a:ext cx="7194516" cy="5589240"/>
          </a:xfrm>
        </p:spPr>
        <p:txBody>
          <a:bodyPr>
            <a:normAutofit fontScale="32500" lnSpcReduction="20000"/>
          </a:bodyPr>
          <a:lstStyle/>
          <a:p>
            <a:pPr marL="82296" indent="0">
              <a:buNone/>
            </a:pPr>
            <a:r>
              <a:rPr lang="ru-RU" sz="6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с обручем</a:t>
            </a:r>
            <a:endParaRPr lang="ru-RU" sz="6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6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«Раз, два, три, из обруча беги»</a:t>
            </a:r>
            <a:endParaRPr lang="ru-RU" sz="6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Обручи раскладываются по кругу. Под музыку дети идут, перешагивая из обруча в обруч. По сигналу: «Раз, два, три, из обруча беги!» ребята разбегаются по всему залу. После слов «Раз, два, три, в обруч беги!» бегут к обручам. В каждом обруче должен быть один ребенок. При повторении игры количество обручей можно уменьшить, но в конце — положить обручи по количеству детей.</a:t>
            </a:r>
          </a:p>
          <a:p>
            <a:pPr marL="82296" indent="0">
              <a:buNone/>
            </a:pPr>
            <a:r>
              <a:rPr lang="ru-RU" sz="6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82296" indent="0">
              <a:buNone/>
            </a:pPr>
            <a:r>
              <a:rPr lang="ru-RU" sz="6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6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Прокати мяч в тоннеле»</a:t>
            </a:r>
            <a:endParaRPr lang="ru-RU" sz="6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6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участников игры становятся в колонну на расстоянии 1 м друг от друга. В правой руке держат обруч, касаясь им пола. Остальные играющие берут мячи диаметром 15—20 см. Они по очереди наклоняются и толкают свой мяч двумя руками так, чтобы он прокатился через обруч. Затем пролезают за ним в обруч, толкая мяч в следующий обруч. При повторении игры дети меняются ролями. Ребенок, у которого мяч выкатился из тоннеля, отходит в сторону.</a:t>
            </a:r>
          </a:p>
          <a:p>
            <a:r>
              <a:rPr lang="ru-RU" dirty="0"/>
              <a:t> </a:t>
            </a:r>
          </a:p>
        </p:txBody>
      </p:sp>
      <p:pic>
        <p:nvPicPr>
          <p:cNvPr id="1026" name="Picture 2" descr="C:\Users\user\Desktop\094616_141291997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232" y="0"/>
            <a:ext cx="1955768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86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88623" y="1254642"/>
            <a:ext cx="1570985" cy="16299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404664"/>
            <a:ext cx="7056784" cy="5976664"/>
          </a:xfrm>
        </p:spPr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Перебрось мяч сквозь обруч» (с 6 лет)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три человека из каждой команды становятся у линии старта. По сигналу один из играющих катит обруч, двое других игроков бегут рядом друг напротив друга. Один бросает мяч через обруч, а второй игрок ловит его и бросает обратно. Тройка добегает до стойки, игроки берут мяч и обруч в руки и бегом возвращаются назад. Выигрывает та тройка, которая быстрее закончит эстафету.</a:t>
            </a:r>
          </a:p>
          <a:p>
            <a:pPr marL="82296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82296" indent="0">
              <a:buNone/>
            </a:pPr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«Перевези утопающего» (с 5 лет)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выстраиваются у старта в две колонны. У первых игроков в руках обручи. По сигналу первый игрок с обручем в руке бежит до стойки, обегает ее, возвращается к старту и забирает игрока под вторым номером. И уже два участника соревнования бегут до стойки, обегают ее и возвращаются на старт и т. д. Побеждает та команда, которая быстрее всех перевезла «утопающих».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380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778098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Витаминная азбука здоровья!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1052736"/>
            <a:ext cx="712879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Витамины — ценнейшие вещества, необходимые организму человека. Все виды обмена веществ, работа нервной пищеварительной, сердечно-сосудистой систем,  осуществляются должным образом только при участии витаминов</a:t>
            </a:r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3275856" y="2576416"/>
            <a:ext cx="2880319" cy="1224135"/>
          </a:xfrm>
          <a:prstGeom prst="ellipse">
            <a:avLst/>
          </a:prstGeom>
          <a:solidFill>
            <a:srgbClr val="FFFF0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 - А</a:t>
            </a: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12" descr="сала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64109"/>
            <a:ext cx="3097535" cy="320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0836696" y="4005064"/>
            <a:ext cx="1296144" cy="224333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" name="Picture 9" descr="mork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063" y="4221089"/>
            <a:ext cx="2375073" cy="235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молок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463" y="2576416"/>
            <a:ext cx="1863725" cy="1919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яйцо разр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724400"/>
            <a:ext cx="2481288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580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5"/>
          <p:cNvSpPr>
            <a:spLocks noGrp="1" noChangeArrowheads="1"/>
          </p:cNvSpPr>
          <p:nvPr>
            <p:ph type="title"/>
          </p:nvPr>
        </p:nvSpPr>
        <p:spPr bwMode="auto"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 dirty="0" smtClean="0"/>
              <a:t>        Витамин - В</a:t>
            </a:r>
            <a:endParaRPr lang="ru-RU" dirty="0"/>
          </a:p>
        </p:txBody>
      </p:sp>
      <p:pic>
        <p:nvPicPr>
          <p:cNvPr id="5" name="Picture 7" descr="горох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8" y="1772816"/>
            <a:ext cx="2304256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" descr="9714825e5c4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512" y="1615281"/>
            <a:ext cx="2827338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2b18817802b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615281"/>
            <a:ext cx="2195736" cy="1508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6f023580af3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25" y="3717032"/>
            <a:ext cx="3582194" cy="2764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3" descr="917b834fd4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033" y="4171656"/>
            <a:ext cx="2274888" cy="228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 descr="136e3fa14eab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807" y="3463896"/>
            <a:ext cx="2238375" cy="2924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492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12060832" y="4972920"/>
            <a:ext cx="3581672" cy="194436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Oval 5"/>
          <p:cNvSpPr>
            <a:spLocks noGrp="1" noChangeArrowheads="1"/>
          </p:cNvSpPr>
          <p:nvPr>
            <p:ph type="ctrTitle"/>
          </p:nvPr>
        </p:nvSpPr>
        <p:spPr bwMode="auto"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ВИТАМИН -С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4" descr="jagod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96" y="692696"/>
            <a:ext cx="2754313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 descr="f6b141a09f5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204790"/>
            <a:ext cx="289877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apels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3648622"/>
            <a:ext cx="2427288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apels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708" y="4217987"/>
            <a:ext cx="2365691" cy="264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frukty3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427" y="1114972"/>
            <a:ext cx="2339752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cc323b3572d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393" y="3945296"/>
            <a:ext cx="3185393" cy="3185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798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1115616" y="2050683"/>
            <a:ext cx="7704856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endParaRPr kumimoji="0" lang="ru-RU" sz="2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endParaRPr kumimoji="0" lang="ru-RU" sz="2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7" descr="D:\работа\проект поьздоровью\vita_char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7" y="260649"/>
            <a:ext cx="8028383" cy="6597352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работа\проект поьздоровью\CitySmile.ORG_0226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75656" y="476672"/>
            <a:ext cx="6120680" cy="3416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спасибо </a:t>
            </a: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ЗА ВНИМАНИЕ! БУДЬТЕ ЗДОРОВЫ!!!!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482391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абота\проект поьздоровью\Проэкт\4ff5fca2d975e_512xau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11" y="26581"/>
            <a:ext cx="912636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728192"/>
          </a:xfrm>
        </p:spPr>
        <p:txBody>
          <a:bodyPr>
            <a:noAutofit/>
          </a:bodyPr>
          <a:lstStyle/>
          <a:p>
            <a:pPr algn="ctr"/>
            <a:r>
              <a:rPr lang="ru-RU" sz="5400" dirty="0"/>
              <a:t/>
            </a:r>
            <a:br>
              <a:rPr lang="ru-RU" sz="5400" dirty="0"/>
            </a:br>
            <a:r>
              <a:rPr lang="ru-RU" sz="5400" b="1" i="1" dirty="0" smtClean="0"/>
              <a:t>«Энциклопедия здоровья»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3140968"/>
            <a:ext cx="48245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Всем известно, всем понятно,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здоровым быть приятно!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надо всем узнать,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здоровыми  нам стать?!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3888432" y="5157192"/>
            <a:ext cx="525556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2000" b="1" dirty="0"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D:\работа\проект поьздоровью\2acb633069abf2fd17cdd6179d7aae0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4073848"/>
            <a:ext cx="3456384" cy="2579391"/>
          </a:xfrm>
          <a:prstGeom prst="rect">
            <a:avLst/>
          </a:prstGeom>
          <a:noFill/>
        </p:spPr>
      </p:pic>
      <p:sp>
        <p:nvSpPr>
          <p:cNvPr id="40961" name="Rectangle 1"/>
          <p:cNvSpPr>
            <a:spLocks noChangeArrowheads="1"/>
          </p:cNvSpPr>
          <p:nvPr/>
        </p:nvSpPr>
        <p:spPr bwMode="auto">
          <a:xfrm rot="10800000" flipV="1">
            <a:off x="467544" y="420050"/>
            <a:ext cx="849694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u="none" dirty="0">
                <a:latin typeface="Cambr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u="none" dirty="0" smtClean="0">
                <a:latin typeface="Cambria" pitchFamily="18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Здоровье - это ценность не только для каждого человека, но и для общества в целом. .</a:t>
            </a:r>
            <a:r>
              <a:rPr lang="ru-RU" sz="2400" dirty="0"/>
              <a:t> Главная задача каждой семьи – вырастить здорового, закалённого, жизнерадостного, сильного и ловкого ребёнка. Для этого необходимо воспитывать у малыша потребность ежедневно выполнять утреннюю гимнастику, регулярно заниматься  физической культурой: играть в подвижные игры в помещении и на прогулке, бегать, прыгать, </a:t>
            </a:r>
            <a:r>
              <a:rPr lang="ru-RU" sz="2400" dirty="0" smtClean="0"/>
              <a:t>употреблять в пищу разнообразную богатую витаминам продукты </a:t>
            </a:r>
            <a:r>
              <a:rPr lang="ru-RU" sz="2400" dirty="0"/>
              <a:t>и т.д.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09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Picture 3" descr="D:\работа\проект поьздоровью\1331841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"/>
            <a:ext cx="7056784" cy="6780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0908704" y="274638"/>
            <a:ext cx="1728192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2492896"/>
            <a:ext cx="7349367" cy="3638872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Гимнастика, физические упражнения, ходьба должны прочно войти в повседневный быт каждого, кто хочет сохранить работоспособность, здоровье, полноценную и радостную жизнь.</a:t>
            </a:r>
          </a:p>
          <a:p>
            <a:pPr marL="82296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Гиппократ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Детский спорт – залог здоровья!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 descr="D:\работа\проект поьздоровью\732042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30561"/>
            <a:ext cx="3096344" cy="19905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4258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0620672" y="274638"/>
            <a:ext cx="504056" cy="99412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88640"/>
            <a:ext cx="7498080" cy="5987752"/>
          </a:xfrm>
        </p:spPr>
        <p:txBody>
          <a:bodyPr/>
          <a:lstStyle/>
          <a:p>
            <a:pPr marL="82296" indent="0">
              <a:buNone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Утренняя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зарядка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 из средств оздоровления и профилактики болезней. У детей, которые регулярно занимаются гимнастикой, пропадает сонливое состояние, появляется чувство бодрости, наступает эмоциональный подъем, повышается работоспособность</a:t>
            </a:r>
            <a:r>
              <a:rPr lang="ru-RU" dirty="0"/>
              <a:t>.</a:t>
            </a:r>
          </a:p>
        </p:txBody>
      </p:sp>
      <p:pic>
        <p:nvPicPr>
          <p:cNvPr id="1026" name="Picture 2" descr="C:\Users\user\Desktop\get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708920"/>
            <a:ext cx="6048672" cy="393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66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404664"/>
            <a:ext cx="3816424" cy="1512168"/>
          </a:xfrm>
        </p:spPr>
        <p:txBody>
          <a:bodyPr>
            <a:normAutofit fontScale="90000"/>
          </a:bodyPr>
          <a:lstStyle/>
          <a:p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 полезно без сомненья</a:t>
            </a:r>
            <a:b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Все, что связано с движеньем.</a:t>
            </a:r>
            <a:b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Вот, поэтому ребятки</a:t>
            </a:r>
            <a:b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Будем делать мы зарядку.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628800"/>
            <a:ext cx="7746064" cy="4968552"/>
          </a:xfrm>
        </p:spPr>
        <p:txBody>
          <a:bodyPr>
            <a:normAutofit fontScale="32500" lnSpcReduction="20000"/>
          </a:bodyPr>
          <a:lstStyle/>
          <a:p>
            <a:pPr marL="82296" indent="0">
              <a:buNone/>
            </a:pP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Утренняя </a:t>
            </a:r>
            <a:r>
              <a:rPr lang="ru-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зарядка для </a:t>
            </a:r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4 -7 лет может включать следующие упражнения: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Поднимаемся на носочках, одновременно поднимая руки наверх сначала впереди себя, затем в разные стороны, опускаем вниз. Упражнение нормализует кровообращение в мышцах рук и плечевого пояса, вытягивает позвоночник. </a:t>
            </a:r>
          </a:p>
          <a:p>
            <a:pPr marL="82296" indent="0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Приседаем, вытягивая руки вперёд. Укрепляются мышцы ног и улучшается подвижность суставов. </a:t>
            </a:r>
          </a:p>
          <a:p>
            <a:pPr marL="82296" indent="0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Наклоны туловища в разные стороны (назад, вперёд, вверх и вниз).Общеукрепляющее упражнение для мышц туловища, живота и спины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Улучшает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органов брюшной полости, развивает эластичность позвоночника. </a:t>
            </a:r>
          </a:p>
          <a:p>
            <a:pPr marL="82296" indent="0">
              <a:buNone/>
            </a:pP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Наклоны туловища в стороны (вправо-влево).Укрепляются боковые мышцы туловища. 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735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flipH="1">
            <a:off x="11124728" y="359898"/>
            <a:ext cx="936104" cy="162894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332656"/>
            <a:ext cx="7406640" cy="5400600"/>
          </a:xfrm>
        </p:spPr>
        <p:txBody>
          <a:bodyPr>
            <a:normAutofit fontScale="85000" lnSpcReduction="10000"/>
          </a:bodyPr>
          <a:lstStyle/>
          <a:p>
            <a:pPr marL="82296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Прыжки и бег на месте или по комнате (площадке).Улучшается кровообращение, дыхание и усиливается обмен веществ в организме. </a:t>
            </a:r>
          </a:p>
          <a:p>
            <a:pPr marL="82296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Различные маховые движения руками и ногами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Увеличивается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эластичность и подвижность суставов. </a:t>
            </a:r>
          </a:p>
          <a:p>
            <a:pPr marL="82296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Ходьба на месте и поднимание рук в разные стороны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Успокаивает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сердцебиение и дыхание.  Утренняя гимнастика начинается с ходьбы и бега. Затем выполняются упражнения для всех групп мышц (плечевого и рук, брюшного, спинного и ног). </a:t>
            </a:r>
          </a:p>
          <a:p>
            <a:pPr marL="82296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заключительную часть включается ходьба, бег и спокойная ходьба. Закончить утреннюю гимнастику следует обязательно ходьбой, чтоб восстановить все системы организма. </a:t>
            </a:r>
          </a:p>
          <a:p>
            <a:endParaRPr lang="ru-RU" dirty="0"/>
          </a:p>
        </p:txBody>
      </p:sp>
      <p:pic>
        <p:nvPicPr>
          <p:cNvPr id="4" name="Picture 6" descr="D:\работа\проект поьздоровью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5373216"/>
            <a:ext cx="3488847" cy="14847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0221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flipH="1">
            <a:off x="11484768" y="908720"/>
            <a:ext cx="1224136" cy="9233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620688"/>
            <a:ext cx="7406640" cy="590465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Особенную ценность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на свежем воздухе,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которые дети играют вместе с родителями. Личный пример взрослого повышает интерес детей к двигательной деятельности, благотворно влияет на воспитание потребности в занятиях физической культурой и спортом.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проведения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таких игр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получают возможность проявить большую активность, самостоятельность и  инициативу в действиях. Физические упражнения на свежем воздухе оказывают закаливающее действие на детский организм, что повышает его устойчивость к  простудным респираторным заболеваниям, увеличивают  двигательную активность детей,  способствуют более прочному  закреплению двигательных навыков и развитию физических качеств.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992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</TotalTime>
  <Words>1167</Words>
  <Application>Microsoft Office PowerPoint</Application>
  <PresentationFormat>Экран (4:3)</PresentationFormat>
  <Paragraphs>64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Начальная</vt:lpstr>
      <vt:lpstr>Поток</vt:lpstr>
      <vt:lpstr>Солнцестояние</vt:lpstr>
      <vt:lpstr>Тема Office</vt:lpstr>
      <vt:lpstr>Презентация PowerPoint</vt:lpstr>
      <vt:lpstr> «Энциклопедия здоровья» </vt:lpstr>
      <vt:lpstr>Презентация PowerPoint</vt:lpstr>
      <vt:lpstr>Презентация PowerPoint</vt:lpstr>
      <vt:lpstr>Презентация PowerPoint</vt:lpstr>
      <vt:lpstr>Презентация PowerPoint</vt:lpstr>
      <vt:lpstr>Нам полезно без сомненья Все, что связано с движеньем. Вот, поэтому ребятки Будем делать мы зарядку.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Поиграй со мной!</vt:lpstr>
      <vt:lpstr>Презентация PowerPoint</vt:lpstr>
      <vt:lpstr>Витаминная азбука здоровья!</vt:lpstr>
      <vt:lpstr>        Витамин - В</vt:lpstr>
      <vt:lpstr>       ВИТАМИН -С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Matros&amp;K™</dc:creator>
  <cp:lastModifiedBy>User</cp:lastModifiedBy>
  <cp:revision>41</cp:revision>
  <dcterms:created xsi:type="dcterms:W3CDTF">2013-04-28T20:27:12Z</dcterms:created>
  <dcterms:modified xsi:type="dcterms:W3CDTF">2016-10-09T10:41:55Z</dcterms:modified>
</cp:coreProperties>
</file>