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73" r:id="rId2"/>
  </p:sldMasterIdLst>
  <p:notesMasterIdLst>
    <p:notesMasterId r:id="rId21"/>
  </p:notesMasterIdLst>
  <p:handoutMasterIdLst>
    <p:handoutMasterId r:id="rId22"/>
  </p:handoutMasterIdLst>
  <p:sldIdLst>
    <p:sldId id="297" r:id="rId3"/>
    <p:sldId id="259" r:id="rId4"/>
    <p:sldId id="302" r:id="rId5"/>
    <p:sldId id="303" r:id="rId6"/>
    <p:sldId id="304" r:id="rId7"/>
    <p:sldId id="305" r:id="rId8"/>
    <p:sldId id="306" r:id="rId9"/>
    <p:sldId id="285" r:id="rId10"/>
    <p:sldId id="267" r:id="rId11"/>
    <p:sldId id="295" r:id="rId12"/>
    <p:sldId id="296" r:id="rId13"/>
    <p:sldId id="283" r:id="rId14"/>
    <p:sldId id="290" r:id="rId15"/>
    <p:sldId id="292" r:id="rId16"/>
    <p:sldId id="294" r:id="rId17"/>
    <p:sldId id="271" r:id="rId18"/>
    <p:sldId id="298" r:id="rId19"/>
    <p:sldId id="300" r:id="rId20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1pPr>
    <a:lvl2pPr marL="742950" indent="-28575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2pPr>
    <a:lvl3pPr marL="11430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3pPr>
    <a:lvl4pPr marL="16002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4pPr>
    <a:lvl5pPr marL="2057400" indent="-228600" algn="l" defTabSz="449263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/>
        <a:cs typeface="DejaVu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50" autoAdjust="0"/>
    <p:restoredTop sz="94660"/>
  </p:normalViewPr>
  <p:slideViewPr>
    <p:cSldViewPr>
      <p:cViewPr>
        <p:scale>
          <a:sx n="40" d="100"/>
          <a:sy n="40" d="100"/>
        </p:scale>
        <p:origin x="-1386" y="-77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8C514B-101D-4851-98B0-8A9FE1DC42D3}" type="doc">
      <dgm:prSet loTypeId="urn:microsoft.com/office/officeart/2005/8/layout/radial2" loCatId="relationship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070D7B6-2E1A-4DCB-8E2F-26BABF7978DE}">
      <dgm:prSet phldrT="[Текст]"/>
      <dgm:spPr/>
      <dgm:t>
        <a:bodyPr/>
        <a:lstStyle/>
        <a:p>
          <a:r>
            <a:rPr lang="ru-RU" dirty="0" smtClean="0"/>
            <a:t>Декабрь</a:t>
          </a:r>
          <a:endParaRPr lang="ru-RU" dirty="0"/>
        </a:p>
      </dgm:t>
    </dgm:pt>
    <dgm:pt modelId="{CF3B5091-20ED-40DD-8B40-BC8AB3C5CCC6}" type="parTrans" cxnId="{7F5B2CB9-81E8-4DAA-8EC5-5719C13DFF64}">
      <dgm:prSet/>
      <dgm:spPr/>
      <dgm:t>
        <a:bodyPr/>
        <a:lstStyle/>
        <a:p>
          <a:endParaRPr lang="ru-RU"/>
        </a:p>
      </dgm:t>
    </dgm:pt>
    <dgm:pt modelId="{20D79739-B757-4C8D-BBB3-6FBEF57B6B32}" type="sibTrans" cxnId="{7F5B2CB9-81E8-4DAA-8EC5-5719C13DFF64}">
      <dgm:prSet/>
      <dgm:spPr/>
      <dgm:t>
        <a:bodyPr/>
        <a:lstStyle/>
        <a:p>
          <a:endParaRPr lang="ru-RU"/>
        </a:p>
      </dgm:t>
    </dgm:pt>
    <dgm:pt modelId="{37C827FB-57A9-4807-ADD5-23206D35E98D}">
      <dgm:prSet/>
      <dgm:spPr/>
      <dgm:t>
        <a:bodyPr/>
        <a:lstStyle/>
        <a:p>
          <a:r>
            <a:rPr lang="ru-RU" dirty="0" smtClean="0"/>
            <a:t>Январь</a:t>
          </a:r>
          <a:endParaRPr lang="ru-RU" dirty="0"/>
        </a:p>
      </dgm:t>
    </dgm:pt>
    <dgm:pt modelId="{7945DD27-54DB-49AA-A514-9E880C29191A}" type="parTrans" cxnId="{9D2543B2-8EA6-4883-969C-A6BBF540D9A3}">
      <dgm:prSet/>
      <dgm:spPr/>
      <dgm:t>
        <a:bodyPr/>
        <a:lstStyle/>
        <a:p>
          <a:endParaRPr lang="ru-RU"/>
        </a:p>
      </dgm:t>
    </dgm:pt>
    <dgm:pt modelId="{E80F0531-140B-4E6F-B9D2-FC92B21B3412}" type="sibTrans" cxnId="{9D2543B2-8EA6-4883-969C-A6BBF540D9A3}">
      <dgm:prSet/>
      <dgm:spPr/>
      <dgm:t>
        <a:bodyPr/>
        <a:lstStyle/>
        <a:p>
          <a:endParaRPr lang="ru-RU"/>
        </a:p>
      </dgm:t>
    </dgm:pt>
    <dgm:pt modelId="{934FCD33-A50E-4001-99A5-AEB06953DE4C}">
      <dgm:prSet/>
      <dgm:spPr/>
      <dgm:t>
        <a:bodyPr/>
        <a:lstStyle/>
        <a:p>
          <a:r>
            <a:rPr lang="ru-RU" smtClean="0"/>
            <a:t>Февраль</a:t>
          </a:r>
          <a:endParaRPr lang="ru-RU" dirty="0"/>
        </a:p>
      </dgm:t>
    </dgm:pt>
    <dgm:pt modelId="{F0744FDB-09CE-4777-8493-44E68BADF49A}" type="parTrans" cxnId="{1EEFEAB0-28B5-4830-A219-469DF4B28FE2}">
      <dgm:prSet/>
      <dgm:spPr/>
      <dgm:t>
        <a:bodyPr/>
        <a:lstStyle/>
        <a:p>
          <a:endParaRPr lang="ru-RU"/>
        </a:p>
      </dgm:t>
    </dgm:pt>
    <dgm:pt modelId="{19C06CA4-82AD-4E2A-9966-CA38EFADB5D2}" type="sibTrans" cxnId="{1EEFEAB0-28B5-4830-A219-469DF4B28FE2}">
      <dgm:prSet/>
      <dgm:spPr/>
      <dgm:t>
        <a:bodyPr/>
        <a:lstStyle/>
        <a:p>
          <a:endParaRPr lang="ru-RU"/>
        </a:p>
      </dgm:t>
    </dgm:pt>
    <dgm:pt modelId="{BB9BABAB-9250-4155-A63E-6893CD9095D8}" type="pres">
      <dgm:prSet presAssocID="{868C514B-101D-4851-98B0-8A9FE1DC42D3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4F6BD38-E60A-40DD-80BF-B8A98B6A7B95}" type="pres">
      <dgm:prSet presAssocID="{868C514B-101D-4851-98B0-8A9FE1DC42D3}" presName="cycle" presStyleCnt="0"/>
      <dgm:spPr/>
      <dgm:t>
        <a:bodyPr/>
        <a:lstStyle/>
        <a:p>
          <a:endParaRPr lang="ru-RU"/>
        </a:p>
      </dgm:t>
    </dgm:pt>
    <dgm:pt modelId="{384AD7A8-D8E5-4B88-AFA3-15585537541E}" type="pres">
      <dgm:prSet presAssocID="{868C514B-101D-4851-98B0-8A9FE1DC42D3}" presName="centerShape" presStyleCnt="0"/>
      <dgm:spPr/>
      <dgm:t>
        <a:bodyPr/>
        <a:lstStyle/>
        <a:p>
          <a:endParaRPr lang="ru-RU"/>
        </a:p>
      </dgm:t>
    </dgm:pt>
    <dgm:pt modelId="{679F00CD-1E7D-4636-A5D7-7A4DDAA174D0}" type="pres">
      <dgm:prSet presAssocID="{868C514B-101D-4851-98B0-8A9FE1DC42D3}" presName="connSite" presStyleLbl="node1" presStyleIdx="0" presStyleCnt="4"/>
      <dgm:spPr/>
      <dgm:t>
        <a:bodyPr/>
        <a:lstStyle/>
        <a:p>
          <a:endParaRPr lang="ru-RU"/>
        </a:p>
      </dgm:t>
    </dgm:pt>
    <dgm:pt modelId="{A2EBE88F-190E-4E86-AE57-94500146C9ED}" type="pres">
      <dgm:prSet presAssocID="{868C514B-101D-4851-98B0-8A9FE1DC42D3}" presName="visible" presStyleLbl="node1" presStyleIdx="0" presStyleCnt="4" custScaleX="137255" custScaleY="137254" custLinFactNeighborX="18929" custLinFactNeighborY="-243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9AA7493-CC36-4F14-B8EC-B4A7F3644AAC}" type="pres">
      <dgm:prSet presAssocID="{CF3B5091-20ED-40DD-8B40-BC8AB3C5CCC6}" presName="Name25" presStyleLbl="parChTrans1D1" presStyleIdx="0" presStyleCnt="3"/>
      <dgm:spPr/>
      <dgm:t>
        <a:bodyPr/>
        <a:lstStyle/>
        <a:p>
          <a:endParaRPr lang="ru-RU"/>
        </a:p>
      </dgm:t>
    </dgm:pt>
    <dgm:pt modelId="{2A2D852A-C22A-41C4-A29C-D6CCFDC4F6CC}" type="pres">
      <dgm:prSet presAssocID="{0070D7B6-2E1A-4DCB-8E2F-26BABF7978DE}" presName="node" presStyleCnt="0"/>
      <dgm:spPr/>
      <dgm:t>
        <a:bodyPr/>
        <a:lstStyle/>
        <a:p>
          <a:endParaRPr lang="ru-RU"/>
        </a:p>
      </dgm:t>
    </dgm:pt>
    <dgm:pt modelId="{E52AC1C3-E757-46CE-A948-525BD7BB8060}" type="pres">
      <dgm:prSet presAssocID="{0070D7B6-2E1A-4DCB-8E2F-26BABF7978DE}" presName="parentNode" presStyleLbl="node1" presStyleIdx="1" presStyleCnt="4" custScaleX="172323" custScaleY="120841" custLinFactNeighborX="61493" custLinFactNeighborY="-2816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6911B-25DF-4A14-9472-4E3A5CA27DCC}" type="pres">
      <dgm:prSet presAssocID="{0070D7B6-2E1A-4DCB-8E2F-26BABF7978DE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32E65-BC62-41A7-ADE4-AD16EAFFB86F}" type="pres">
      <dgm:prSet presAssocID="{7945DD27-54DB-49AA-A514-9E880C29191A}" presName="Name25" presStyleLbl="parChTrans1D1" presStyleIdx="1" presStyleCnt="3"/>
      <dgm:spPr/>
      <dgm:t>
        <a:bodyPr/>
        <a:lstStyle/>
        <a:p>
          <a:endParaRPr lang="ru-RU"/>
        </a:p>
      </dgm:t>
    </dgm:pt>
    <dgm:pt modelId="{FC466772-F22A-47D1-91DF-961D1B8AC689}" type="pres">
      <dgm:prSet presAssocID="{37C827FB-57A9-4807-ADD5-23206D35E98D}" presName="node" presStyleCnt="0"/>
      <dgm:spPr/>
      <dgm:t>
        <a:bodyPr/>
        <a:lstStyle/>
        <a:p>
          <a:endParaRPr lang="ru-RU"/>
        </a:p>
      </dgm:t>
    </dgm:pt>
    <dgm:pt modelId="{5A961688-0CE4-4CED-BC92-86839F9B32BD}" type="pres">
      <dgm:prSet presAssocID="{37C827FB-57A9-4807-ADD5-23206D35E98D}" presName="parentNode" presStyleLbl="node1" presStyleIdx="2" presStyleCnt="4" custScaleX="190661" custScaleY="120655" custLinFactX="20768" custLinFactNeighborX="100000" custLinFactNeighborY="-70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5CCC18-3F58-43B4-B535-5C1F14931553}" type="pres">
      <dgm:prSet presAssocID="{37C827FB-57A9-4807-ADD5-23206D35E98D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57BB5-DD65-4C72-BE41-8E69F165C166}" type="pres">
      <dgm:prSet presAssocID="{F0744FDB-09CE-4777-8493-44E68BADF49A}" presName="Name25" presStyleLbl="parChTrans1D1" presStyleIdx="2" presStyleCnt="3"/>
      <dgm:spPr/>
      <dgm:t>
        <a:bodyPr/>
        <a:lstStyle/>
        <a:p>
          <a:endParaRPr lang="ru-RU"/>
        </a:p>
      </dgm:t>
    </dgm:pt>
    <dgm:pt modelId="{9A05007C-89EF-473A-947D-42DA7D43F560}" type="pres">
      <dgm:prSet presAssocID="{934FCD33-A50E-4001-99A5-AEB06953DE4C}" presName="node" presStyleCnt="0"/>
      <dgm:spPr/>
      <dgm:t>
        <a:bodyPr/>
        <a:lstStyle/>
        <a:p>
          <a:endParaRPr lang="ru-RU"/>
        </a:p>
      </dgm:t>
    </dgm:pt>
    <dgm:pt modelId="{B3FB7BAC-6C4A-4CE5-AC06-600F3CB4F81F}" type="pres">
      <dgm:prSet presAssocID="{934FCD33-A50E-4001-99A5-AEB06953DE4C}" presName="parentNode" presStyleLbl="node1" presStyleIdx="3" presStyleCnt="4" custScaleX="183174" custScaleY="121344" custLinFactNeighborX="81244" custLinFactNeighborY="74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888E67-0FDC-488F-ADE2-7A59C8870E1C}" type="pres">
      <dgm:prSet presAssocID="{934FCD33-A50E-4001-99A5-AEB06953DE4C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EFEAB0-28B5-4830-A219-469DF4B28FE2}" srcId="{868C514B-101D-4851-98B0-8A9FE1DC42D3}" destId="{934FCD33-A50E-4001-99A5-AEB06953DE4C}" srcOrd="2" destOrd="0" parTransId="{F0744FDB-09CE-4777-8493-44E68BADF49A}" sibTransId="{19C06CA4-82AD-4E2A-9966-CA38EFADB5D2}"/>
    <dgm:cxn modelId="{9D2543B2-8EA6-4883-969C-A6BBF540D9A3}" srcId="{868C514B-101D-4851-98B0-8A9FE1DC42D3}" destId="{37C827FB-57A9-4807-ADD5-23206D35E98D}" srcOrd="1" destOrd="0" parTransId="{7945DD27-54DB-49AA-A514-9E880C29191A}" sibTransId="{E80F0531-140B-4E6F-B9D2-FC92B21B3412}"/>
    <dgm:cxn modelId="{4F8E1955-ADD8-46AC-A4DF-CF48950667B3}" type="presOf" srcId="{37C827FB-57A9-4807-ADD5-23206D35E98D}" destId="{5A961688-0CE4-4CED-BC92-86839F9B32BD}" srcOrd="0" destOrd="0" presId="urn:microsoft.com/office/officeart/2005/8/layout/radial2"/>
    <dgm:cxn modelId="{2D55FCCE-0FB4-4CA9-8DC4-1B7D86553A8A}" type="presOf" srcId="{CF3B5091-20ED-40DD-8B40-BC8AB3C5CCC6}" destId="{79AA7493-CC36-4F14-B8EC-B4A7F3644AAC}" srcOrd="0" destOrd="0" presId="urn:microsoft.com/office/officeart/2005/8/layout/radial2"/>
    <dgm:cxn modelId="{2DB01A0D-E6A7-4AFC-92F8-BBE223911934}" type="presOf" srcId="{0070D7B6-2E1A-4DCB-8E2F-26BABF7978DE}" destId="{E52AC1C3-E757-46CE-A948-525BD7BB8060}" srcOrd="0" destOrd="0" presId="urn:microsoft.com/office/officeart/2005/8/layout/radial2"/>
    <dgm:cxn modelId="{DF4A2FBA-A424-4D52-A5AA-756A6EF4666E}" type="presOf" srcId="{868C514B-101D-4851-98B0-8A9FE1DC42D3}" destId="{BB9BABAB-9250-4155-A63E-6893CD9095D8}" srcOrd="0" destOrd="0" presId="urn:microsoft.com/office/officeart/2005/8/layout/radial2"/>
    <dgm:cxn modelId="{85DCE109-9F30-4F48-8410-D2D076EE0E69}" type="presOf" srcId="{7945DD27-54DB-49AA-A514-9E880C29191A}" destId="{8E032E65-BC62-41A7-ADE4-AD16EAFFB86F}" srcOrd="0" destOrd="0" presId="urn:microsoft.com/office/officeart/2005/8/layout/radial2"/>
    <dgm:cxn modelId="{7F5B2CB9-81E8-4DAA-8EC5-5719C13DFF64}" srcId="{868C514B-101D-4851-98B0-8A9FE1DC42D3}" destId="{0070D7B6-2E1A-4DCB-8E2F-26BABF7978DE}" srcOrd="0" destOrd="0" parTransId="{CF3B5091-20ED-40DD-8B40-BC8AB3C5CCC6}" sibTransId="{20D79739-B757-4C8D-BBB3-6FBEF57B6B32}"/>
    <dgm:cxn modelId="{C7ECFAE3-FA9C-420F-9615-876113187ADB}" type="presOf" srcId="{934FCD33-A50E-4001-99A5-AEB06953DE4C}" destId="{B3FB7BAC-6C4A-4CE5-AC06-600F3CB4F81F}" srcOrd="0" destOrd="0" presId="urn:microsoft.com/office/officeart/2005/8/layout/radial2"/>
    <dgm:cxn modelId="{A2E50646-5156-47F3-984F-89ACFC9BB143}" type="presOf" srcId="{F0744FDB-09CE-4777-8493-44E68BADF49A}" destId="{E0057BB5-DD65-4C72-BE41-8E69F165C166}" srcOrd="0" destOrd="0" presId="urn:microsoft.com/office/officeart/2005/8/layout/radial2"/>
    <dgm:cxn modelId="{A6F4F7D4-0227-4200-84E7-32420334867C}" type="presParOf" srcId="{BB9BABAB-9250-4155-A63E-6893CD9095D8}" destId="{04F6BD38-E60A-40DD-80BF-B8A98B6A7B95}" srcOrd="0" destOrd="0" presId="urn:microsoft.com/office/officeart/2005/8/layout/radial2"/>
    <dgm:cxn modelId="{E1B413AC-03B4-4463-9902-216A2993D3A1}" type="presParOf" srcId="{04F6BD38-E60A-40DD-80BF-B8A98B6A7B95}" destId="{384AD7A8-D8E5-4B88-AFA3-15585537541E}" srcOrd="0" destOrd="0" presId="urn:microsoft.com/office/officeart/2005/8/layout/radial2"/>
    <dgm:cxn modelId="{52D1905F-A615-4746-8AF4-8E3812F502C3}" type="presParOf" srcId="{384AD7A8-D8E5-4B88-AFA3-15585537541E}" destId="{679F00CD-1E7D-4636-A5D7-7A4DDAA174D0}" srcOrd="0" destOrd="0" presId="urn:microsoft.com/office/officeart/2005/8/layout/radial2"/>
    <dgm:cxn modelId="{6877DC50-55B1-4DD0-834E-D7E1C97E9633}" type="presParOf" srcId="{384AD7A8-D8E5-4B88-AFA3-15585537541E}" destId="{A2EBE88F-190E-4E86-AE57-94500146C9ED}" srcOrd="1" destOrd="0" presId="urn:microsoft.com/office/officeart/2005/8/layout/radial2"/>
    <dgm:cxn modelId="{1E8B9931-310F-4022-8116-D2BCA90E1107}" type="presParOf" srcId="{04F6BD38-E60A-40DD-80BF-B8A98B6A7B95}" destId="{79AA7493-CC36-4F14-B8EC-B4A7F3644AAC}" srcOrd="1" destOrd="0" presId="urn:microsoft.com/office/officeart/2005/8/layout/radial2"/>
    <dgm:cxn modelId="{E470A4CA-E888-4126-A108-65DF7786AAFC}" type="presParOf" srcId="{04F6BD38-E60A-40DD-80BF-B8A98B6A7B95}" destId="{2A2D852A-C22A-41C4-A29C-D6CCFDC4F6CC}" srcOrd="2" destOrd="0" presId="urn:microsoft.com/office/officeart/2005/8/layout/radial2"/>
    <dgm:cxn modelId="{7100265F-790C-4B6A-94B3-43AF8F112DB7}" type="presParOf" srcId="{2A2D852A-C22A-41C4-A29C-D6CCFDC4F6CC}" destId="{E52AC1C3-E757-46CE-A948-525BD7BB8060}" srcOrd="0" destOrd="0" presId="urn:microsoft.com/office/officeart/2005/8/layout/radial2"/>
    <dgm:cxn modelId="{B9467B8D-BC4A-4341-9CE7-F4D2907CF759}" type="presParOf" srcId="{2A2D852A-C22A-41C4-A29C-D6CCFDC4F6CC}" destId="{8016911B-25DF-4A14-9472-4E3A5CA27DCC}" srcOrd="1" destOrd="0" presId="urn:microsoft.com/office/officeart/2005/8/layout/radial2"/>
    <dgm:cxn modelId="{AFF88A57-91A3-44BB-BDA3-FCF550AAE1CE}" type="presParOf" srcId="{04F6BD38-E60A-40DD-80BF-B8A98B6A7B95}" destId="{8E032E65-BC62-41A7-ADE4-AD16EAFFB86F}" srcOrd="3" destOrd="0" presId="urn:microsoft.com/office/officeart/2005/8/layout/radial2"/>
    <dgm:cxn modelId="{75A9268F-70F8-4A13-8C81-27260C5364B2}" type="presParOf" srcId="{04F6BD38-E60A-40DD-80BF-B8A98B6A7B95}" destId="{FC466772-F22A-47D1-91DF-961D1B8AC689}" srcOrd="4" destOrd="0" presId="urn:microsoft.com/office/officeart/2005/8/layout/radial2"/>
    <dgm:cxn modelId="{10C2C6E3-7A98-4C32-A0E0-78E3565A8A92}" type="presParOf" srcId="{FC466772-F22A-47D1-91DF-961D1B8AC689}" destId="{5A961688-0CE4-4CED-BC92-86839F9B32BD}" srcOrd="0" destOrd="0" presId="urn:microsoft.com/office/officeart/2005/8/layout/radial2"/>
    <dgm:cxn modelId="{3E829583-362B-4E84-97CB-B972BB07BFAE}" type="presParOf" srcId="{FC466772-F22A-47D1-91DF-961D1B8AC689}" destId="{4D5CCC18-3F58-43B4-B535-5C1F14931553}" srcOrd="1" destOrd="0" presId="urn:microsoft.com/office/officeart/2005/8/layout/radial2"/>
    <dgm:cxn modelId="{D20292C0-0225-496E-8250-349791521952}" type="presParOf" srcId="{04F6BD38-E60A-40DD-80BF-B8A98B6A7B95}" destId="{E0057BB5-DD65-4C72-BE41-8E69F165C166}" srcOrd="5" destOrd="0" presId="urn:microsoft.com/office/officeart/2005/8/layout/radial2"/>
    <dgm:cxn modelId="{437A0F0B-CE4D-4046-8B0D-E81F3D8511D0}" type="presParOf" srcId="{04F6BD38-E60A-40DD-80BF-B8A98B6A7B95}" destId="{9A05007C-89EF-473A-947D-42DA7D43F560}" srcOrd="6" destOrd="0" presId="urn:microsoft.com/office/officeart/2005/8/layout/radial2"/>
    <dgm:cxn modelId="{234A66CB-EE37-4404-B9F1-5C935F3E5457}" type="presParOf" srcId="{9A05007C-89EF-473A-947D-42DA7D43F560}" destId="{B3FB7BAC-6C4A-4CE5-AC06-600F3CB4F81F}" srcOrd="0" destOrd="0" presId="urn:microsoft.com/office/officeart/2005/8/layout/radial2"/>
    <dgm:cxn modelId="{C39BCF3E-936D-424E-9797-B2192B3AE925}" type="presParOf" srcId="{9A05007C-89EF-473A-947D-42DA7D43F560}" destId="{9F888E67-0FDC-488F-ADE2-7A59C8870E1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8" charset="0"/>
              <a:buNone/>
              <a:defRPr sz="1200"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r>
              <a:rPr lang="ru-RU"/>
              <a:t>Мой университет - </a:t>
            </a:r>
            <a:r>
              <a:rPr lang="en-US"/>
              <a:t>www.moi-mummi.ru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2402455-C240-404E-BF5E-6F1CDEE936A5}" type="datetimeFigureOut">
              <a:rPr lang="ru-RU"/>
              <a:pPr>
                <a:defRPr/>
              </a:pPr>
              <a:t>12.01.2014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596A67D-9402-4CA4-A471-967FFB96D5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40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F8D4C-3DC1-4E3D-9245-5F3E84766D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FB4F5-AFFB-4A1F-A9E1-2DABF642C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-236538"/>
            <a:ext cx="2093913" cy="636587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-236538"/>
            <a:ext cx="6134100" cy="636587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9252-217E-4500-906D-F72C36C1F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86200" y="-236538"/>
            <a:ext cx="4951413" cy="34432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BAACC-58AA-46AA-BD6B-67DE5565A1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56253-53F5-459F-B7B9-74CD20ED7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E79F9-EC07-49AD-A424-B8022B867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AB7B7-6509-4884-96AF-ED7F8CBD1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5B00D-E9B8-4808-8085-0601408653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BC456-1496-4D5F-88A3-802BF2499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2788-74DA-4BBA-8099-9839971F2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51DD6-9282-4646-A10C-A1FBEB2B87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AC81-7B5F-466B-9A4D-90F02DA26D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9351-0C0B-49E4-B9C9-5E8BEBFFCB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6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7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8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9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1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11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12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56238-22A5-47C2-ABF9-FD6C75807F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F8C7E-7F9E-40E2-AC48-1DCF240E3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38707-4DE0-4689-B84D-3B62BFDB64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EA065-82AA-430B-861C-15D0A46F78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096AFB-8AD5-4385-BF39-EE4FE1A97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69E75-5648-4DD3-BB15-30C43FBFC5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4230E-4599-4F1B-B7CE-35CCF3A03E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2F0AD-1DF6-4E86-B008-58AA3097D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CF82A-75F5-4A31-8B14-BBA5C11069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D56A9-7A37-44CF-9F5E-7EE73B747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86200" y="-236538"/>
            <a:ext cx="4951413" cy="3443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E0FB7B-559F-4706-BFEC-DF219FBF2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4524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spd="slow">
    <p:dissolve/>
  </p:transition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3333CC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 i="1">
          <a:solidFill>
            <a:srgbClr val="3333CC"/>
          </a:solidFill>
          <a:latin typeface="Georgia" pitchFamily="16" charset="0"/>
          <a:ea typeface="DejaVu Sans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 b="1" i="1">
          <a:solidFill>
            <a:srgbClr val="3333CC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 b="1" i="1">
          <a:solidFill>
            <a:srgbClr val="3333CC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 b="1" i="1">
          <a:solidFill>
            <a:srgbClr val="3333CC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 b="1" i="1">
          <a:solidFill>
            <a:srgbClr val="3333CC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 b="1" i="1">
          <a:solidFill>
            <a:srgbClr val="3333CC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 i="1">
          <a:solidFill>
            <a:srgbClr val="3333CC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 i="1">
          <a:solidFill>
            <a:srgbClr val="3333CC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 i="1">
          <a:solidFill>
            <a:srgbClr val="3333CC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 b="1" i="1">
          <a:solidFill>
            <a:srgbClr val="3333CC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18"/>
          <p:cNvGrpSpPr>
            <a:grpSpLocks/>
          </p:cNvGrpSpPr>
          <p:nvPr/>
        </p:nvGrpSpPr>
        <p:grpSpPr bwMode="auto">
          <a:xfrm>
            <a:off x="6557963" y="66675"/>
            <a:ext cx="2574925" cy="6796088"/>
            <a:chOff x="6558164" y="66319"/>
            <a:chExt cx="2575511" cy="6797067"/>
          </a:xfrm>
        </p:grpSpPr>
        <p:grpSp>
          <p:nvGrpSpPr>
            <p:cNvPr id="14344" name="Group 62"/>
            <p:cNvGrpSpPr>
              <a:grpSpLocks/>
            </p:cNvGrpSpPr>
            <p:nvPr/>
          </p:nvGrpSpPr>
          <p:grpSpPr bwMode="auto"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14352" name="Group 44"/>
              <p:cNvGrpSpPr>
                <a:grpSpLocks/>
              </p:cNvGrpSpPr>
              <p:nvPr/>
            </p:nvGrpSpPr>
            <p:grpSpPr bwMode="auto"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53" name="Group 50"/>
              <p:cNvGrpSpPr>
                <a:grpSpLocks/>
              </p:cNvGrpSpPr>
              <p:nvPr/>
            </p:nvGrpSpPr>
            <p:grpSpPr bwMode="auto"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 defTabSz="457200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5453" y="3308461"/>
                  <a:ext cx="492237" cy="560469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4480" y="887175"/>
                  <a:ext cx="384263" cy="439800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 defTabSz="457200"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 sz="1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54" name="Group 56"/>
              <p:cNvGrpSpPr>
                <a:grpSpLocks/>
              </p:cNvGrpSpPr>
              <p:nvPr/>
            </p:nvGrpSpPr>
            <p:grpSpPr bwMode="auto"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3118" y="4921594"/>
                  <a:ext cx="1032110" cy="1181270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868" y="155232"/>
                  <a:ext cx="722477" cy="825619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738" y="3830825"/>
                  <a:ext cx="639908" cy="728767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8524" y="1798532"/>
                  <a:ext cx="765349" cy="870075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/>
                </a:extLst>
              </p:spPr>
              <p:txBody>
                <a:bodyPr/>
                <a:lstStyle/>
                <a:p>
                  <a:pPr>
                    <a:buClr>
                      <a:srgbClr val="000000"/>
                    </a:buClr>
                    <a:buSzPct val="100000"/>
                    <a:buFont typeface="Times New Roman" pitchFamily="18" charset="0"/>
                    <a:buNone/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/>
            <a:lstStyle/>
            <a:p>
              <a:pPr defTabSz="457200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 sz="18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971" y="6307681"/>
              <a:ext cx="976534" cy="5509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4339" name="Title Placeholder 1"/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434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Clr>
                <a:srgbClr val="000000"/>
              </a:buClr>
              <a:buSzPct val="100000"/>
              <a:buFont typeface="Times New Roman" pitchFamily="18" charset="0"/>
              <a:buNone/>
              <a:defRPr sz="90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90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Clr>
                <a:srgbClr val="000000"/>
              </a:buClr>
              <a:buSzPct val="100000"/>
              <a:buFont typeface="Times New Roman" pitchFamily="18" charset="0"/>
              <a:buNone/>
              <a:defRPr sz="1800" smtClean="0">
                <a:solidFill>
                  <a:schemeClr val="tx1">
                    <a:tint val="75000"/>
                  </a:schemeClr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fld id="{5B2A7964-926F-45DA-AC88-88FC900863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7" r:id="rId9"/>
    <p:sldLayoutId id="2147483695" r:id="rId10"/>
    <p:sldLayoutId id="2147483696" r:id="rId11"/>
  </p:sldLayoutIdLst>
  <p:transition spd="slow">
    <p:dissolve/>
  </p:transition>
  <p:txStyles>
    <p:titleStyle>
      <a:lvl1pPr algn="l" defTabSz="457200" rtl="0" fontAlgn="base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tx2"/>
        </a:buClr>
        <a:buFont typeface="Wingdings 2" pitchFamily="18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s017.radikal.ru/i430/1111/04/024fa524d2ec.jpg"/>
          <p:cNvPicPr>
            <a:picLocks noChangeAspect="1" noChangeArrowheads="1"/>
          </p:cNvPicPr>
          <p:nvPr/>
        </p:nvPicPr>
        <p:blipFill>
          <a:blip r:embed="rId2"/>
          <a:srcRect l="10320" r="867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Заголовок 1"/>
          <p:cNvSpPr>
            <a:spLocks/>
          </p:cNvSpPr>
          <p:nvPr/>
        </p:nvSpPr>
        <p:spPr bwMode="auto">
          <a:xfrm>
            <a:off x="4284663" y="5346700"/>
            <a:ext cx="453707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sz="2000" b="1" i="1">
                <a:solidFill>
                  <a:schemeClr val="tx1"/>
                </a:solidFill>
                <a:latin typeface="Georgia" pitchFamily="18" charset="0"/>
              </a:rPr>
              <a:t>Презентацию подготовила </a:t>
            </a:r>
            <a:br>
              <a:rPr lang="ru-RU" sz="2000" b="1" i="1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b="1" i="1">
                <a:solidFill>
                  <a:schemeClr val="tx1"/>
                </a:solidFill>
                <a:latin typeface="Georgia" pitchFamily="18" charset="0"/>
              </a:rPr>
              <a:t>воспитатель МАДОУ №10</a:t>
            </a:r>
            <a:br>
              <a:rPr lang="ru-RU" sz="2000" b="1" i="1">
                <a:solidFill>
                  <a:schemeClr val="tx1"/>
                </a:solidFill>
                <a:latin typeface="Georgia" pitchFamily="18" charset="0"/>
              </a:rPr>
            </a:br>
            <a:r>
              <a:rPr lang="ru-RU" sz="2000" b="1" i="1">
                <a:solidFill>
                  <a:schemeClr val="tx1"/>
                </a:solidFill>
                <a:latin typeface="Georgia" pitchFamily="18" charset="0"/>
              </a:rPr>
              <a:t>Черепанова Людмила Викторовна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 l="8842" r="11754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332656"/>
            <a:ext cx="8568952" cy="188918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j-ea"/>
              </a:rPr>
              <a:t>31 декабря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j-ea"/>
              </a:rPr>
              <a:t/>
            </a:r>
            <a:b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j-ea"/>
              </a:rPr>
            </a:b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j-ea"/>
              </a:rPr>
              <a:t>В конце первого зимнего месяца всегда по традиции наступает всеми любимый праздник </a:t>
            </a:r>
            <a:b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j-ea"/>
              </a:rPr>
            </a:b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j-ea"/>
              </a:rPr>
              <a:t>Новый год</a:t>
            </a: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j-ea"/>
              </a:rPr>
              <a:t>!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j-ea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9525"/>
            <a:ext cx="9572626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3" y="188640"/>
            <a:ext cx="8011761" cy="1906614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Именно в эту новогоднюю ночь ко всем детям на планете и приходит долгожданный </a:t>
            </a:r>
            <a:b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</a:br>
            <a:r>
              <a:rPr lang="ru-RU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Дедушка Мороз! </a:t>
            </a:r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1"/>
          <p:cNvSpPr txBox="1">
            <a:spLocks/>
          </p:cNvSpPr>
          <p:nvPr/>
        </p:nvSpPr>
        <p:spPr>
          <a:xfrm>
            <a:off x="2195736" y="188640"/>
            <a:ext cx="6624736" cy="144016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Georgia" pitchFamily="18" charset="0"/>
                <a:ea typeface="+mn-ea"/>
                <a:cs typeface="+mn-cs"/>
              </a:rPr>
              <a:t>Какие зимние забавы вы знаете?</a:t>
            </a:r>
            <a:endParaRPr lang="ru-RU" sz="4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Georgia" pitchFamily="18" charset="0"/>
              <a:ea typeface="+mn-ea"/>
              <a:cs typeface="+mn-cs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1652588"/>
            <a:ext cx="4824412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4355976" y="1706812"/>
            <a:ext cx="4432629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Пришла зима веселая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 коньками и салазками,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 лыжнею припорошенной,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 волшебной старой </a:t>
            </a:r>
            <a:r>
              <a:rPr lang="ru-RU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сказкою</a:t>
            </a: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На елке разукрашенной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Фонарики качаются.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Пусть зимушка веселая</a:t>
            </a:r>
            <a:b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Подольше не кончается!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5331" y="10035"/>
            <a:ext cx="4229100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5" y="530225"/>
            <a:ext cx="4481513" cy="632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3567" y="836712"/>
            <a:ext cx="6720747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img-fotki.yandex.ru/get/4518/103064218.1eb/0_67f86_d02b756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144416"/>
            <a:ext cx="4218424" cy="6147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710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5513" y="517525"/>
            <a:ext cx="4408487" cy="634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41"/>
          <p:cNvSpPr txBox="1">
            <a:spLocks/>
          </p:cNvSpPr>
          <p:nvPr/>
        </p:nvSpPr>
        <p:spPr>
          <a:xfrm>
            <a:off x="0" y="0"/>
            <a:ext cx="6516215" cy="980728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400" b="1" i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Опиши картинку</a:t>
            </a:r>
            <a:endParaRPr lang="ru-RU" sz="4400" b="1" i="1" spc="200" dirty="0">
              <a:ln w="29210">
                <a:solidFill>
                  <a:schemeClr val="accent3">
                    <a:tint val="10000"/>
                  </a:schemeClr>
                </a:solidFill>
              </a:ln>
              <a:solidFill>
                <a:schemeClr val="accent3">
                  <a:satMod val="200000"/>
                  <a:alpha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http://img1.liveinternet.ru/images/attach/c/2/84/217/84217229_large_zim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052513"/>
            <a:ext cx="85629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6" descr="http://s4.rimg.info/0226fc1f8054347d7ceba86f229882f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457200"/>
            <a:ext cx="158432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8" descr="http://s4.rimg.info/0226fc1f8054347d7ceba86f229882f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23256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10" descr="http://s4.rimg.info/0226fc1f8054347d7ceba86f229882f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1825" y="4725988"/>
            <a:ext cx="1635125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http://www.edu.cap.ru/home/4925/ng2013/ng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5388" y="2133600"/>
            <a:ext cx="6427787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viki.rdf.ru/media/upload/preview/zim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4" descr="http://s4.rimg.info/0226fc1f8054347d7ceba86f229882f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25" y="404813"/>
            <a:ext cx="20875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11113"/>
            <a:ext cx="9142412" cy="686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0710" y="3212976"/>
            <a:ext cx="8424936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  <a:t>Зима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+mn-ea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  <a:t>Автор: Мамин-Сибиряк Дмитрий </a:t>
            </a:r>
            <a:r>
              <a:rPr lang="ru-RU" sz="1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  <a:t>Наркисович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+mn-ea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ea typeface="+mn-ea"/>
              <a:cs typeface="+mn-cs"/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ea typeface="+mn-ea"/>
                <a:cs typeface="+mn-cs"/>
              </a:rPr>
              <a:t>Наступила уже настоящая зима. Земля была покрыта белоснежным ковром. Не осталось ни одного темного пятнышка. Даже голые березы, ольхи и рябины убрались инеем, точно серебристым пухом. Они стояли, засыпанные снегом, как будто надели дорогую теплую шубу...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2"/>
          <a:srcRect l="5582" r="-14505"/>
          <a:stretch>
            <a:fillRect/>
          </a:stretch>
        </p:blipFill>
        <p:spPr bwMode="auto">
          <a:xfrm>
            <a:off x="0" y="-65088"/>
            <a:ext cx="10548938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7125112" cy="4051437"/>
          </a:xfrm>
        </p:spPr>
        <p:txBody>
          <a:bodyPr rtlCol="0">
            <a:normAutofit/>
          </a:bodyPr>
          <a:lstStyle/>
          <a:p>
            <a:pPr marL="0" indent="0" fontAlgn="auto">
              <a:buFont typeface="Wingdings 2" charset="2"/>
              <a:buNone/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Авторы: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Скребицкий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и В. Чаплина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fontAlgn="auto">
              <a:buFont typeface="Wingdings 2" charset="2"/>
              <a:buNone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Погляди в окно. Все стекло разрисовано белыми узорами - это мороз его так разрисовал. Холодно на дворе. Все кругом покрыто снегом - и земля и крыши домов, даже на деревьях - снег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fontAlgn="auto">
              <a:buFont typeface="Wingdings 2" charset="2"/>
              <a:buNone/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Январь - самый холодный месяц, середина зимы. Пруды и реки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скованы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льдом, занесены снегом поля и леса. Ночи стоят длинные. В восемь часов утра еще темно, к девяти только солнышко встает. А дни зимою совсем короткие. Не усеешь на улицу выйти побегать, поиграть - глядишь, и опять стемнело.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 noChangeArrowheads="1"/>
          </p:cNvPicPr>
          <p:nvPr/>
        </p:nvPicPr>
        <p:blipFill>
          <a:blip r:embed="rId2"/>
          <a:srcRect b="-3790"/>
          <a:stretch>
            <a:fillRect/>
          </a:stretch>
        </p:blipFill>
        <p:spPr bwMode="auto">
          <a:xfrm>
            <a:off x="0" y="-14288"/>
            <a:ext cx="9144000" cy="713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352928" cy="2952329"/>
          </a:xfrm>
        </p:spPr>
        <p:txBody>
          <a:bodyPr rtlCol="0">
            <a:noAutofit/>
          </a:bodyPr>
          <a:lstStyle/>
          <a:p>
            <a:pPr marL="0" indent="0" fontAlgn="auto">
              <a:buFont typeface="Wingdings 2" charset="2"/>
              <a:buNone/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Загляни зимним утром во двор. По снегу прыгают воробышки, от холода нахохлились, распушились, на шарики стали похожи. Прыгают, крошки подбирают. Тут же важно, вперевалочку разгуливают вороны, между ними суетятся галки - так и смотрят, чем бы им поживиться.</a:t>
            </a:r>
          </a:p>
          <a:p>
            <a:pPr marL="0" indent="0" fontAlgn="auto">
              <a:buFont typeface="Wingdings 2" charset="2"/>
              <a:buNone/>
              <a:defRPr/>
            </a:pP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fontAlgn="auto">
              <a:buFont typeface="Wingdings 2" charset="2"/>
              <a:buNone/>
              <a:defRPr/>
            </a:pPr>
            <a:r>
              <a:rPr lang="ru-RU" sz="1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Вынесут собаке миску с едой, только поставят, а галки, вороны уж тут как тут: вокруг собаки прыгают, стараются из-под самого носа кусочек выхватить. Не выдержит пес, бросится за птицей, а другие уже в миску лезут. Схватит кто хлеб, кто косточку - и прочь улетят.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9237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124744"/>
            <a:ext cx="7125112" cy="2845775"/>
          </a:xfrm>
        </p:spPr>
        <p:txBody>
          <a:bodyPr rtlCol="0">
            <a:normAutofit/>
          </a:bodyPr>
          <a:lstStyle/>
          <a:p>
            <a:pPr marL="0" indent="0" fontAlgn="auto">
              <a:buFont typeface="Wingdings 2" charset="2"/>
              <a:buNone/>
              <a:defRPr/>
            </a:pP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деревне зимой возле дома не только этих птиц увидеть можно. Сюда и синицы, и овсянки, и даже осторожные сороки прилетают. Голодно им зимой в лесу, вот они и летят поближе к жилью человека, чтобы покормиться.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7938"/>
            <a:ext cx="9142412" cy="685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52121" y="36592"/>
            <a:ext cx="3240994" cy="6344735"/>
          </a:xfrm>
        </p:spPr>
        <p:txBody>
          <a:bodyPr rtlCol="0">
            <a:normAutofit/>
          </a:bodyPr>
          <a:lstStyle/>
          <a:p>
            <a:pPr marL="0" indent="0" algn="r" fontAlgn="auto">
              <a:buFont typeface="Wingdings 2" charset="2"/>
              <a:buNone/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Звери лесные в теплые норы забрались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r" fontAlgn="auto">
              <a:buFont typeface="Wingdings 2" charset="2"/>
              <a:buNone/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Волки, лисы на охоту выходят, а медведь с осени как заляжет в берлогу, так и спит до весны</a:t>
            </a: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0" indent="0" algn="r" fontAlgn="auto">
              <a:buFont typeface="Wingdings 2" charset="2"/>
              <a:buNone/>
              <a:defRPr/>
            </a:pPr>
            <a:r>
              <a: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Зимой все стараются укрыться от мороза, от холодного, ледяного ветра, и каждый по-своему зимовать приспособился.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/>
          <a:srcRect l="16826"/>
          <a:stretch>
            <a:fillRect/>
          </a:stretch>
        </p:blipFill>
        <p:spPr bwMode="auto">
          <a:xfrm>
            <a:off x="0" y="15875"/>
            <a:ext cx="9132888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131840" y="188640"/>
            <a:ext cx="5760640" cy="6264696"/>
          </a:xfrm>
        </p:spPr>
        <p:txBody>
          <a:bodyPr/>
          <a:lstStyle/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ЗИМУШКА-ЗИМА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sz="24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Татьяна Бокова</a:t>
            </a:r>
          </a:p>
          <a:p>
            <a:pPr marL="0" indent="0" algn="r">
              <a:buFont typeface="Times New Roman" pitchFamily="18" charset="0"/>
              <a:buNone/>
              <a:defRPr/>
            </a:pPr>
            <a:endParaRPr lang="ru-RU" b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ледяной карете мчится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Зимушка-зима,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Ветер крыльями стучится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сонные дома.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Расцветают скверы, парки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Снежной белизной.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 мороз возводит арки</a:t>
            </a:r>
          </a:p>
          <a:p>
            <a:pPr marL="0" indent="0" algn="r">
              <a:buFont typeface="Times New Roman" pitchFamily="18" charset="0"/>
              <a:buNone/>
              <a:defRPr/>
            </a:pPr>
            <a:r>
              <a:rPr lang="ru-RU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 тропой лесной.</a:t>
            </a:r>
          </a:p>
        </p:txBody>
      </p:sp>
      <p:pic>
        <p:nvPicPr>
          <p:cNvPr id="37891" name="Picture 4" descr="http://s4.rimg.info/0226fc1f8054347d7ceba86f229882f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7238" y="623888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2627784" y="1196752"/>
          <a:ext cx="6159058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83768" y="296125"/>
            <a:ext cx="5400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ru-RU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ea typeface="+mn-ea"/>
                <a:cs typeface="+mn-cs"/>
              </a:rPr>
              <a:t>Зимние месяцы</a:t>
            </a:r>
            <a:endParaRPr lang="ru-RU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eorgia"/>
        <a:ea typeface="DejaVu Sans"/>
        <a:cs typeface="DejaVu Sans"/>
      </a:majorFont>
      <a:minorFont>
        <a:latin typeface="Georgia"/>
        <a:ea typeface="DejaVu Sans"/>
        <a:cs typeface="DejaVu San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</TotalTime>
  <Words>8</Words>
  <Application>Microsoft Office PowerPoint</Application>
  <PresentationFormat>Экран (4:3)</PresentationFormat>
  <Paragraphs>1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Times New Roman</vt:lpstr>
      <vt:lpstr>DejaVu Sans</vt:lpstr>
      <vt:lpstr>Georgia</vt:lpstr>
      <vt:lpstr>Arial</vt:lpstr>
      <vt:lpstr>Verdana</vt:lpstr>
      <vt:lpstr>Trebuchet MS</vt:lpstr>
      <vt:lpstr>Wingdings 2</vt:lpstr>
      <vt:lpstr>1_Тема Office</vt:lpstr>
      <vt:lpstr>Winter</vt:lpstr>
      <vt:lpstr>Winter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Winter’s Frost</dc:title>
  <dc:creator>gheka </dc:creator>
  <cp:lastModifiedBy>Admin</cp:lastModifiedBy>
  <cp:revision>63</cp:revision>
  <cp:lastPrinted>1601-01-01T00:00:00Z</cp:lastPrinted>
  <dcterms:created xsi:type="dcterms:W3CDTF">2011-07-08T05:13:28Z</dcterms:created>
  <dcterms:modified xsi:type="dcterms:W3CDTF">2014-01-12T17:22:45Z</dcterms:modified>
</cp:coreProperties>
</file>