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8" r:id="rId11"/>
    <p:sldId id="266" r:id="rId12"/>
    <p:sldId id="269" r:id="rId13"/>
    <p:sldId id="264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87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lid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4744" y="4929198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Составила</a:t>
            </a:r>
          </a:p>
          <a:p>
            <a:pPr algn="ctr"/>
            <a:r>
              <a:rPr lang="ru-RU" dirty="0" smtClean="0"/>
              <a:t>воспитатель 1 категории</a:t>
            </a:r>
          </a:p>
          <a:p>
            <a:pPr algn="ctr"/>
            <a:r>
              <a:rPr lang="ru-RU" dirty="0" smtClean="0"/>
              <a:t>Воробьёва Елена Алексеевна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143372" y="1071546"/>
            <a:ext cx="2009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KYYJybuRU06uIyg-Yx5AhFG3_NlXBQ8nnKUp8OrDlN0v2kB6X3_Mr-bMxy2iw9E6345h6z2SIVvYZF35GTNOSHv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785794"/>
            <a:ext cx="2971803" cy="4006925"/>
          </a:xfrm>
          <a:prstGeom prst="rect">
            <a:avLst/>
          </a:prstGeom>
        </p:spPr>
      </p:pic>
      <p:pic>
        <p:nvPicPr>
          <p:cNvPr id="4" name="Рисунок 3" descr="ovu4vw0931hwD31WEsS_-u_YjQROVNN9EFITK0L9pptvimNsCQOMAMrsyaj1YOjhXysE-JDKEogFDwvhwmCuZ5x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2310874"/>
            <a:ext cx="2828927" cy="38142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2132" y="714356"/>
            <a:ext cx="2356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Воздух - невидимка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4" y="1214422"/>
            <a:ext cx="4064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Птица в воздухе летает.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Разным воздух наш бывает,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Воздух может быть прозрачным,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Пахнуть может дымом дачным.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2e03cZXtvD_iiEN1CUjP44wqGZL8QnN5e8KoOv1snSL4mBb6VJfbtL9yhm3QeyWj_OosTsZMXoJ6pchx2Dahq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62992">
            <a:off x="591485" y="544519"/>
            <a:ext cx="2000264" cy="2696986"/>
          </a:xfrm>
          <a:prstGeom prst="rect">
            <a:avLst/>
          </a:prstGeom>
        </p:spPr>
      </p:pic>
      <p:pic>
        <p:nvPicPr>
          <p:cNvPr id="5" name="Рисунок 4" descr="MHBr8_BGq0Jv73QzcA69IE039tCbkJDzQoYykQMAeSYsy1eHCHrqUJKOgy6JOODsRvqtiyXooV3ON6sbubDaYbP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65278">
            <a:off x="468837" y="3640117"/>
            <a:ext cx="2070339" cy="2791468"/>
          </a:xfrm>
          <a:prstGeom prst="rect">
            <a:avLst/>
          </a:prstGeom>
        </p:spPr>
      </p:pic>
      <p:pic>
        <p:nvPicPr>
          <p:cNvPr id="6" name="Рисунок 5" descr="-JcH5lQohgKBVUyk5_fXvaBIaGhDWqnJnvKkhRvjrSzzLi_3JpbR5HeW-Z-6sqT5rS9eilirEZXEkcGNe2yXaoB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42892">
            <a:off x="6534694" y="554301"/>
            <a:ext cx="2143140" cy="2889627"/>
          </a:xfrm>
          <a:prstGeom prst="rect">
            <a:avLst/>
          </a:prstGeom>
        </p:spPr>
      </p:pic>
      <p:pic>
        <p:nvPicPr>
          <p:cNvPr id="7" name="Рисунок 6" descr="M70iz-qWIHatKOCZSOdM76GmWp-RZd8p0IOmgoDRDIiruV2RU46hwBVDop5TLTet_-nTcw-AA0OSnv9kyZDp9V7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02" y="2500306"/>
            <a:ext cx="2143140" cy="28896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1868" y="500042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Чудеса растений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3174" y="5286388"/>
            <a:ext cx="2680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Посадили мы лучок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 пучок и два пучок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Вырос он душистый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Зеленый и пушистый.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15074" y="3500438"/>
            <a:ext cx="27146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Посадили мы цветы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Будем мы ухаживать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Дружно поливать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цветами наблюдать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786050" y="1285860"/>
            <a:ext cx="2264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Наблюдение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веточками березы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NmAysAFL_82kfRGosP3_gvzqlzzgg7ZtAd6hH4zkidjXCImznFkPscbV1x2a9pF7jL51ls_Q0a3HUGme_qdcEQq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357298"/>
            <a:ext cx="2257423" cy="3043716"/>
          </a:xfrm>
          <a:prstGeom prst="rect">
            <a:avLst/>
          </a:prstGeom>
        </p:spPr>
      </p:pic>
      <p:pic>
        <p:nvPicPr>
          <p:cNvPr id="4" name="Рисунок 3" descr="_Z43ZXXXhHnZ2zYB-0Y8BP6tfuK0v6poygnp1F9ltPgKuExebFCBpl3bIWk7cli8X86lRAVYSPp-X_LNsHa5fW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50252">
            <a:off x="4406106" y="2466767"/>
            <a:ext cx="1960378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1500174"/>
            <a:ext cx="857256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Таким образом, детское экспериментирование, как метод в педагогической практике, является эффективным и необходимым развитием дошкольников в исследовательской деятельности, познавательной активности, увеличение объёма  знаний, умений и навыков.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7" y="1285860"/>
            <a:ext cx="8358246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«Для ребенка естественнее и потому гораздо легче постигать новое, проводя собственные исследования – наблюдая. Ставя эксперименты, делая на их основе собственные суждения и умозаключения, чем получать уже добытые кем-то знания в «готовом виде». (А.И. Савенков).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1214422"/>
            <a:ext cx="8143932" cy="23083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инициативности и самостоятельности у старших дошкольников в соответствии с возрастными и индивидуальными особенностями, посредством вовлечения их в проектную деятельность.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1142984"/>
            <a:ext cx="792961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создание условий для свободного выбора детьми деятельности, участников совместной деятельности;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>
                <a:solidFill>
                  <a:srgbClr val="FF0000"/>
                </a:solidFill>
              </a:rPr>
              <a:t>недирективная</a:t>
            </a:r>
            <a:r>
              <a:rPr lang="ru-RU" dirty="0" smtClean="0">
                <a:solidFill>
                  <a:srgbClr val="FF0000"/>
                </a:solidFill>
              </a:rPr>
              <a:t> помощь детям, поддержка детской инициативы и самостоятельности в разных видах деятельности (игровой, исследовательской, проектной, познавательной и т.д.);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</a:rPr>
              <a:t>формирование предпосылок, интереса к поисковой деятельности, интеллектуальной инициативы детей;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</a:rPr>
              <a:t> развитие познавательной активности, творческих способностей воспитанников;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</a:rPr>
              <a:t>педагогическая поддержка, привлечение родителей к участию в проектной деятельности.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1571612"/>
            <a:ext cx="7286676" cy="19389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этап – подготовительный (организационный)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этап - внедренческий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этап – итоговый (обобщающий)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28662" y="928672"/>
          <a:ext cx="6429420" cy="3978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710"/>
                <a:gridCol w="3214710"/>
              </a:tblGrid>
              <a:tr h="420316"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 реализации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Реализация проекта</a:t>
                      </a:r>
                      <a:endParaRPr lang="ru-RU" dirty="0"/>
                    </a:p>
                  </a:txBody>
                  <a:tcPr/>
                </a:tc>
              </a:tr>
              <a:tr h="420316"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Воздух - невидимка</a:t>
                      </a:r>
                      <a:endParaRPr lang="ru-RU" dirty="0"/>
                    </a:p>
                  </a:txBody>
                  <a:tcPr/>
                </a:tc>
              </a:tr>
              <a:tr h="420316">
                <a:tc>
                  <a:txBody>
                    <a:bodyPr/>
                    <a:lstStyle/>
                    <a:p>
                      <a:r>
                        <a:rPr lang="ru-RU" dirty="0" smtClean="0"/>
                        <a:t>Ноябрь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Вода - волшебница</a:t>
                      </a:r>
                      <a:endParaRPr lang="ru-RU" dirty="0"/>
                    </a:p>
                  </a:txBody>
                  <a:tcPr/>
                </a:tc>
              </a:tr>
              <a:tr h="420316">
                <a:tc>
                  <a:txBody>
                    <a:bodyPr/>
                    <a:lstStyle/>
                    <a:p>
                      <a:r>
                        <a:rPr lang="ru-RU" dirty="0" smtClean="0"/>
                        <a:t>Декабрь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Снег - снежок</a:t>
                      </a:r>
                      <a:endParaRPr lang="ru-RU" dirty="0"/>
                    </a:p>
                  </a:txBody>
                  <a:tcPr/>
                </a:tc>
              </a:tr>
              <a:tr h="420316">
                <a:tc>
                  <a:txBody>
                    <a:bodyPr/>
                    <a:lstStyle/>
                    <a:p>
                      <a:r>
                        <a:rPr lang="ru-RU" dirty="0" smtClean="0"/>
                        <a:t>Январь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 - человек</a:t>
                      </a:r>
                      <a:endParaRPr lang="ru-RU" dirty="0"/>
                    </a:p>
                  </a:txBody>
                  <a:tcPr/>
                </a:tc>
              </a:tr>
              <a:tr h="1036396">
                <a:tc>
                  <a:txBody>
                    <a:bodyPr/>
                    <a:lstStyle/>
                    <a:p>
                      <a:r>
                        <a:rPr lang="ru-RU" dirty="0" smtClean="0"/>
                        <a:t>Февраль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гостях у Карандаша </a:t>
                      </a:r>
                      <a:r>
                        <a:rPr lang="ru-RU" dirty="0" err="1" smtClean="0"/>
                        <a:t>Карандашова</a:t>
                      </a:r>
                      <a:r>
                        <a:rPr lang="ru-RU" baseline="0" dirty="0" smtClean="0"/>
                        <a:t> и Гвоздика </a:t>
                      </a:r>
                      <a:r>
                        <a:rPr lang="ru-RU" baseline="0" dirty="0" err="1" smtClean="0"/>
                        <a:t>Гвоздикова</a:t>
                      </a:r>
                      <a:endParaRPr lang="ru-RU" dirty="0"/>
                    </a:p>
                  </a:txBody>
                  <a:tcPr/>
                </a:tc>
              </a:tr>
              <a:tr h="420316">
                <a:tc>
                  <a:txBody>
                    <a:bodyPr/>
                    <a:lstStyle/>
                    <a:p>
                      <a:r>
                        <a:rPr lang="ru-RU" dirty="0" smtClean="0"/>
                        <a:t>Март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Чудеса растений</a:t>
                      </a:r>
                      <a:endParaRPr lang="ru-RU" dirty="0"/>
                    </a:p>
                  </a:txBody>
                  <a:tcPr/>
                </a:tc>
              </a:tr>
              <a:tr h="420316">
                <a:tc>
                  <a:txBody>
                    <a:bodyPr/>
                    <a:lstStyle/>
                    <a:p>
                      <a:r>
                        <a:rPr lang="ru-RU" dirty="0" smtClean="0"/>
                        <a:t>Апрель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Земля наш общий дом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osDJwuH-7OlpFdAAnZYXTchjkuICZmeWM50oU-lG5VfMbo3LJspoTRA_GnTQu4lavGKpfgymPMio7Zk3Iklrq2y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3186592"/>
            <a:ext cx="2286016" cy="30822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43570" y="785794"/>
            <a:ext cx="30530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Это всё – эксперименты –</a:t>
            </a:r>
            <a:br>
              <a:rPr lang="ru-RU" dirty="0" smtClean="0"/>
            </a:br>
            <a:r>
              <a:rPr lang="ru-RU" dirty="0" smtClean="0"/>
              <a:t>Интересные моменты!</a:t>
            </a:r>
            <a:br>
              <a:rPr lang="ru-RU" dirty="0" smtClean="0"/>
            </a:br>
            <a:r>
              <a:rPr lang="ru-RU" dirty="0" smtClean="0"/>
              <a:t>Всё, всё, всё хотим узнать!</a:t>
            </a:r>
            <a:br>
              <a:rPr lang="ru-RU" dirty="0" smtClean="0"/>
            </a:br>
            <a:r>
              <a:rPr lang="ru-RU" dirty="0" smtClean="0"/>
              <a:t>Нужно всё зарисовать!</a:t>
            </a:r>
            <a:br>
              <a:rPr lang="ru-RU" dirty="0" smtClean="0"/>
            </a:br>
            <a:r>
              <a:rPr lang="ru-RU" dirty="0" smtClean="0"/>
              <a:t>Как наш опыт получился,</a:t>
            </a:r>
            <a:br>
              <a:rPr lang="ru-RU" dirty="0" smtClean="0"/>
            </a:br>
            <a:r>
              <a:rPr lang="ru-RU" dirty="0" smtClean="0"/>
              <a:t>Сколько времени он длился?</a:t>
            </a:r>
            <a:br>
              <a:rPr lang="ru-RU" dirty="0" smtClean="0"/>
            </a:br>
            <a:r>
              <a:rPr lang="ru-RU" dirty="0" smtClean="0"/>
              <a:t>Удивляемся всему:</a:t>
            </a:r>
            <a:br>
              <a:rPr lang="ru-RU" dirty="0" smtClean="0"/>
            </a:br>
            <a:r>
              <a:rPr lang="ru-RU" dirty="0" smtClean="0"/>
              <a:t>Как? Зачем? И почему?</a:t>
            </a:r>
            <a:endParaRPr lang="ru-RU" dirty="0"/>
          </a:p>
        </p:txBody>
      </p:sp>
      <p:pic>
        <p:nvPicPr>
          <p:cNvPr id="6" name="Рисунок 5" descr="jS3Q6wKROcpXsUtR9Eb3vYIdPgBFg9s_nUKDNx-MLK5yV3htFA2YHT2tu7ujtSGJpK_LndTFdifHj-Xk23dm3B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500042"/>
            <a:ext cx="4357686" cy="32308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CtXUIb5Tf6LMTTX9oda4uBVP2lUuKl1ZdzSmz-Z9V5QGq7wWSe2tjplzzUJC5T_TvUoKuZyM7ZW5jdmOUqFOiSj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94844">
            <a:off x="6421662" y="596626"/>
            <a:ext cx="1827180" cy="2463613"/>
          </a:xfrm>
          <a:prstGeom prst="rect">
            <a:avLst/>
          </a:prstGeom>
        </p:spPr>
      </p:pic>
      <p:pic>
        <p:nvPicPr>
          <p:cNvPr id="5" name="Рисунок 4" descr="6n4gcTAQudosQLvRNnrk0Q2v6OhZcmcpbz7V3BUHr9R6BFKzDAR_dtr7fYX6XwImTuPV9zoSWtG0gb-sBTkqHJ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3571876"/>
            <a:ext cx="1971670" cy="2857520"/>
          </a:xfrm>
          <a:prstGeom prst="rect">
            <a:avLst/>
          </a:prstGeom>
        </p:spPr>
      </p:pic>
      <p:pic>
        <p:nvPicPr>
          <p:cNvPr id="6" name="Рисунок 5" descr="NjazqMw4sjSj68mJDtAaKFZKGLsKt7gBM4qF0HYbucErOj2XX0pyEintcsoB8a2VdpmW-Rrjm0F14my76akAW1D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71775">
            <a:off x="6628363" y="3425744"/>
            <a:ext cx="1900233" cy="2562112"/>
          </a:xfrm>
          <a:prstGeom prst="rect">
            <a:avLst/>
          </a:prstGeom>
        </p:spPr>
      </p:pic>
      <p:pic>
        <p:nvPicPr>
          <p:cNvPr id="8" name="Рисунок 7" descr="uQv_X_07SpGYXCBUaDjdc92oajO3DFYDtyzrqZiK0eWTqkCxhq5_GSFpC-18sutBy3LUwGewkY_QlaXkVV5n2eQ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080879">
            <a:off x="853199" y="3512909"/>
            <a:ext cx="1959904" cy="26425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43241" y="500042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«Волшебница – вода»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388" y="607220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Очищение воды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6183" y="607220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ыльные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пузыри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6215082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Добывали зеленую краску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57884" y="3000372"/>
            <a:ext cx="1329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тонет?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43240" y="1142984"/>
            <a:ext cx="3443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Сначала смотрим, наблюдаем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Затем с водичкой мы играем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вот он истинный момент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Проводим мы эксперимент.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U94gpi-5lKlOMx53XZaD1c9r_Yx7Ick-jLydaXI0nAcqSd1Qu4GSuvd_puYSSTBmCXddFfvSaGUGVzNWKmuKtWkv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919903">
            <a:off x="513327" y="515004"/>
            <a:ext cx="1854248" cy="250011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00299" y="2571744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Вода может увеличиваться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hecNdf5T_9r9sz-00hKj1Akx2xy6C4IMautQO7MsovOKe90KAdFDOw5jUmaRpTIP1GUjW2bdDiLctsy2UuI6J0b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89886">
            <a:off x="428596" y="3714752"/>
            <a:ext cx="1960378" cy="2643206"/>
          </a:xfrm>
          <a:prstGeom prst="rect">
            <a:avLst/>
          </a:prstGeom>
        </p:spPr>
      </p:pic>
      <p:pic>
        <p:nvPicPr>
          <p:cNvPr id="4" name="Рисунок 3" descr="HXVQh0XswYk4YICUq3XekTfi4IylXYsEWn7TPjW3R7SWW8P4UFq2tHbzFYputfX5Zhy9oKbO2kNs-UpaA-2L3ec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3714752"/>
            <a:ext cx="1971671" cy="2658433"/>
          </a:xfrm>
          <a:prstGeom prst="rect">
            <a:avLst/>
          </a:prstGeom>
        </p:spPr>
      </p:pic>
      <p:pic>
        <p:nvPicPr>
          <p:cNvPr id="5" name="Рисунок 4" descr="SUvZ5dz-ENk_gBlwLu65a6MUnQ29Y4ngfPL02kJzmq5YuMO9IHBxvRRDdyNMSx0ueqovt12T4PGyMtqiUkj3Vzj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03139">
            <a:off x="6304791" y="3305908"/>
            <a:ext cx="2114547" cy="2851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57686" y="571480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Магнетизм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qPiqHuJdzpDTou-asOuMSPkF6beC8unOrQPu9LfQbQZeqf-JyaSNKNR75vq7Q92cCtj9IMToUiqArmnPqQsihr5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092160">
            <a:off x="1428728" y="785794"/>
            <a:ext cx="1928826" cy="26006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57686" y="1000108"/>
            <a:ext cx="43648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перед вами сильный магнит,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Сколько он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скрепочек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соединит?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Здесь не одна, и не две, и не три!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Скрепочки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змейку собраться смогли!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290</Words>
  <PresentationFormat>Экран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лена</cp:lastModifiedBy>
  <cp:revision>20</cp:revision>
  <dcterms:created xsi:type="dcterms:W3CDTF">2022-05-08T15:24:41Z</dcterms:created>
  <dcterms:modified xsi:type="dcterms:W3CDTF">2022-05-13T17:37:11Z</dcterms:modified>
</cp:coreProperties>
</file>