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67" r:id="rId5"/>
    <p:sldId id="259" r:id="rId6"/>
    <p:sldId id="265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0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IMG-20210901-WA0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602376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58000"/>
                <a:satMod val="125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День знаний</a:t>
            </a:r>
            <a:endParaRPr lang="ru-RU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Удивительный и прекрасный праздник День знаний в детском саду, возможно, не такой торжественный и волнительный, как в школе, но от этого не менее важный. Начинается новая полоса в  жизни детей : занятия, беседы, праздники, помогающие лучше познать окружающий мир, чему-то научиться, узнать себя, определить свои интересы. </a:t>
            </a:r>
          </a:p>
          <a:p>
            <a:pPr>
              <a:buNone/>
            </a:pP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С Днём знаний воспитанников группы « Ромашки» пришли поздравить сказочные персонажи! Дети вместе с гостями праздника участвовали в конкурсах, играх-соревнованиях, разгадывали загадки, пели песни, много шутили и смеялись. Вот так весело, интересно и празднично начался новый учебный год в нашей группе.</a:t>
            </a:r>
          </a:p>
          <a:p>
            <a:pPr>
              <a:buNone/>
            </a:pPr>
            <a:r>
              <a:rPr lang="ru-RU" sz="16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Поздравляем всех – родителей, детей, педагогов с этим праздником! Этот день открывает новый учебный год. Пусть он будет увлекательным, интересным и принесет новые знания, открытия и новых друзей!</a:t>
            </a:r>
            <a:endParaRPr lang="ru-RU" sz="16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-print.ru/upload/iblock/f4f/f4f196296b091e7c47fb86852d9653f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8632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-print.ru/upload/iblock/f4f/f4f196296b091e7c47fb86852d9653f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Microsoft\Windows\Temporary Internet Files\Content.Word\IMG-20210901-WA0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86082" cy="2633518"/>
          </a:xfrm>
          <a:prstGeom prst="round2Diag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https://im0-tub-ru.yandex.net/i?id=5c8d02752d8e3ee6b399d6e3c02d679a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0"/>
            <a:ext cx="2262182" cy="2262183"/>
          </a:xfrm>
          <a:prstGeom prst="rect">
            <a:avLst/>
          </a:prstGeom>
          <a:noFill/>
        </p:spPr>
      </p:pic>
      <p:pic>
        <p:nvPicPr>
          <p:cNvPr id="6" name="Содержимое 5" descr="C:\Users\User\AppData\Local\Microsoft\Windows\Temporary Internet Files\Content.Word\IMG-20210901-WA0031.jpg"/>
          <p:cNvPicPr>
            <a:picLocks noGrp="1"/>
          </p:cNvPicPr>
          <p:nvPr>
            <p:ph sz="quarter" idx="1"/>
          </p:nvPr>
        </p:nvPicPr>
        <p:blipFill>
          <a:blip r:embed="rId4"/>
          <a:srcRect t="11321" b="13473"/>
          <a:stretch>
            <a:fillRect/>
          </a:stretch>
        </p:blipFill>
        <p:spPr bwMode="auto">
          <a:xfrm>
            <a:off x="2428860" y="3143248"/>
            <a:ext cx="3201364" cy="3259139"/>
          </a:xfrm>
          <a:prstGeom prst="round2Diag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-20210901-WA00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2837639" cy="2857520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https://av-print.ru/upload/iblock/f4f/f4f196296b091e7c47fb86852d9653f3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00438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-print.ru/upload/iblock/f4f/f4f196296b091e7c47fb86852d9653f3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64331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AppData\Local\Microsoft\Windows\Temporary Internet Files\Content.Word\IMG-20210901-WA005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643338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User\AppData\Local\Microsoft\Windows\Temporary Internet Files\Content.Word\IMG-20210901-WA00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575101" cy="26105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s://pozdravrebenka.ru/wp-content/uploads/2016/04/%D0%92%D0%BE%D0%B7%D0%B4%D1%83%D1%88%D0%BD%D1%8B%D0%B5-%D1%88%D0%B0%D1%80%D1%8B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2357454" cy="34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-20210901-WA00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357562"/>
            <a:ext cx="3377220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IMG-20210901-WA007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289900" cy="248284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-20210901-WA0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3076882" cy="229193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-20210901-WA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3070202" cy="226600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2" name="Picture 2" descr="https://im0-tub-ru.yandex.net/i?id=5c8d02752d8e3ee6b399d6e3c02d679a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429132"/>
            <a:ext cx="2262182" cy="2262183"/>
          </a:xfrm>
          <a:prstGeom prst="rect">
            <a:avLst/>
          </a:prstGeom>
          <a:noFill/>
        </p:spPr>
      </p:pic>
      <p:pic>
        <p:nvPicPr>
          <p:cNvPr id="9" name="Рисунок 8" descr="https://av-print.ru/upload/iblock/f4f/f4f196296b091e7c47fb86852d9653f3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290"/>
            <a:ext cx="25002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Microsoft\Windows\Temporary Internet Files\Content.Word\IMG-20210901-WA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18549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User\AppData\Local\Microsoft\Windows\Temporary Internet Files\Content.Word\IMG-20210901-WA003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2046394" cy="26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-20210901-WA00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1843449" cy="26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im0-tub-ru.yandex.net/i?id=19549d6ee6b597e2868173c162a4291d-sr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86454"/>
            <a:ext cx="7029450" cy="762000"/>
          </a:xfrm>
          <a:prstGeom prst="rect">
            <a:avLst/>
          </a:prstGeom>
          <a:noFill/>
        </p:spPr>
      </p:pic>
      <p:pic>
        <p:nvPicPr>
          <p:cNvPr id="9" name="Рисунок 8" descr="C:\Users\User\AppData\Local\Microsoft\Windows\Temporary Internet Files\Content.Word\IMG-20210901-WA00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143248"/>
            <a:ext cx="2214578" cy="27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Word\IMG-20210901-WA00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14290"/>
            <a:ext cx="2053895" cy="333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ne-kurim.ru/forum/attachments/bv3pt9to-gif.1143753/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142852"/>
            <a:ext cx="643946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IMG-20210901-WA004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214578" cy="301623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-20210901-WA0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290"/>
            <a:ext cx="2000264" cy="26103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IMG-20210901-WA0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1926859" cy="249516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-20210901-WA00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14290"/>
            <a:ext cx="2128023" cy="324332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86" name="Picture 2" descr="https://cs8.livemaster.ru/storage/73/11/28bc6c32eab2cf1048776a10f3n5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643445"/>
            <a:ext cx="7429552" cy="174700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User\AppData\Local\Microsoft\Windows\Temporary Internet Files\Content.Word\IMG-20210901-WA0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906841" cy="3192461"/>
          </a:xfrm>
          <a:prstGeom prst="round1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71942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8910BA"/>
                </a:solidFill>
                <a:latin typeface="Times New Roman" pitchFamily="18" charset="0"/>
                <a:cs typeface="Times New Roman" pitchFamily="18" charset="0"/>
              </a:rPr>
              <a:t>Мои повзрослевшие на год детки старшая группа «Ромашки"</a:t>
            </a:r>
            <a:endParaRPr lang="ru-RU" sz="2400" b="1" dirty="0">
              <a:solidFill>
                <a:srgbClr val="8910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AppData\Local\Microsoft\Windows\Temporary Internet Files\Content.Word\IMG-20210901-WA00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4185364" cy="3786214"/>
          </a:xfrm>
          <a:prstGeom prst="round1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Содержимое 3" descr="http://img.babyblog.ru/9/c/6/9c6fe30a1beb0cb3736e4737c6ae331c.gif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929198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929198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00504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857760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img.babyblog.ru/9/c/6/9c6fe30a1beb0cb3736e4737c6ae331c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929198"/>
            <a:ext cx="1142990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User\AppData\Local\Microsoft\Windows\Temporary Internet Files\Content.Word\IMG-20210901-WA001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64373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158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День знаний</vt:lpstr>
      <vt:lpstr>Слайд 3</vt:lpstr>
      <vt:lpstr>Слайд 4</vt:lpstr>
      <vt:lpstr>Слайд 5</vt:lpstr>
      <vt:lpstr>Слайд 6</vt:lpstr>
      <vt:lpstr>Слайд 7</vt:lpstr>
      <vt:lpstr>Мои повзрослевшие на год детки старшая группа «Ромашки"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2021-09-14T18:28:03Z</dcterms:created>
  <dcterms:modified xsi:type="dcterms:W3CDTF">2021-09-14T19:34:14Z</dcterms:modified>
</cp:coreProperties>
</file>