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57" r:id="rId4"/>
    <p:sldId id="267" r:id="rId5"/>
    <p:sldId id="259" r:id="rId6"/>
    <p:sldId id="265" r:id="rId7"/>
    <p:sldId id="263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10B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6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AppData\Local\Microsoft\Windows\Temporary Internet Files\Content.Word\IMG-20210901-WA001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85728"/>
            <a:ext cx="602376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shade val="58000"/>
                <a:satMod val="125000"/>
              </a:schemeClr>
            </a:gs>
            <a:gs pos="40000">
              <a:schemeClr val="bg1">
                <a:tint val="90000"/>
                <a:shade val="90000"/>
                <a:satMod val="120000"/>
              </a:schemeClr>
            </a:gs>
            <a:gs pos="100000">
              <a:schemeClr val="bg1">
                <a:tint val="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467600" cy="7858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День знаний</a:t>
            </a:r>
            <a:endParaRPr lang="ru-RU" sz="48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Удивительный и прекрасный праздник День знаний в детском саду, возможно, не такой торжественный и волнительный, как в школе, но от этого не менее важный. Начинается новая полоса в  жизни детей : занятия, беседы, праздники, помогающие лучше познать окружающий мир, чему-то научиться, узнать себя, определить свои интересы. </a:t>
            </a:r>
          </a:p>
          <a:p>
            <a:pPr>
              <a:buNone/>
            </a:pPr>
            <a:r>
              <a:rPr lang="ru-RU" sz="1600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С Днём знаний воспитанников группы « Ромашки» пришли поздравить сказочные персонажи! Дети вместе с гостями праздника участвовали в конкурсах, играх-соревнованиях, разгадывали загадки, пели песни, много шутили и смеялись. Вот так весело, интересно и празднично начался новый учебный год в нашей группе.</a:t>
            </a:r>
          </a:p>
          <a:p>
            <a:pPr>
              <a:buNone/>
            </a:pPr>
            <a:r>
              <a:rPr lang="ru-RU" sz="1600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Поздравляем всех – родителей, детей, педагогов с этим праздником! Этот день открывает новый учебный год. Пусть он будет увлекательным, интересным и принесет новые знания, открытия и новых друзей!</a:t>
            </a:r>
            <a:endParaRPr lang="ru-RU" sz="1600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v-print.ru/upload/iblock/f4f/f4f196296b091e7c47fb86852d9653f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786322"/>
            <a:ext cx="17145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-print.ru/upload/iblock/f4f/f4f196296b091e7c47fb86852d9653f3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0"/>
            <a:ext cx="18573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AppData\Local\Microsoft\Windows\Temporary Internet Files\Content.Word\IMG-20210901-WA00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786082" cy="2633518"/>
          </a:xfrm>
          <a:prstGeom prst="round2Diag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Picture 2" descr="https://im0-tub-ru.yandex.net/i?id=5c8d02752d8e3ee6b399d6e3c02d679a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0"/>
            <a:ext cx="2262182" cy="2262183"/>
          </a:xfrm>
          <a:prstGeom prst="rect">
            <a:avLst/>
          </a:prstGeom>
          <a:noFill/>
        </p:spPr>
      </p:pic>
      <p:pic>
        <p:nvPicPr>
          <p:cNvPr id="6" name="Содержимое 5" descr="C:\Users\User\AppData\Local\Microsoft\Windows\Temporary Internet Files\Content.Word\IMG-20210901-WA0031.jpg"/>
          <p:cNvPicPr>
            <a:picLocks noGrp="1"/>
          </p:cNvPicPr>
          <p:nvPr>
            <p:ph sz="quarter" idx="1"/>
          </p:nvPr>
        </p:nvPicPr>
        <p:blipFill>
          <a:blip r:embed="rId4"/>
          <a:srcRect t="11321" b="13473"/>
          <a:stretch>
            <a:fillRect/>
          </a:stretch>
        </p:blipFill>
        <p:spPr bwMode="auto">
          <a:xfrm>
            <a:off x="2428860" y="3143248"/>
            <a:ext cx="3201364" cy="3259139"/>
          </a:xfrm>
          <a:prstGeom prst="round2Diag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Users\User\AppData\Local\Microsoft\Windows\Temporary Internet Files\Content.Word\IMG-20210901-WA004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285728"/>
            <a:ext cx="2837639" cy="2857520"/>
          </a:xfrm>
          <a:prstGeom prst="round2Diag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8" name="Рисунок 7" descr="https://av-print.ru/upload/iblock/f4f/f4f196296b091e7c47fb86852d9653f3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3500438"/>
            <a:ext cx="178595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-print.ru/upload/iblock/f4f/f4f196296b091e7c47fb86852d9653f3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3643314"/>
            <a:ext cx="18573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C:\Users\User\AppData\Local\Microsoft\Windows\Temporary Internet Files\Content.Word\IMG-20210901-WA0050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3643338" cy="235745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C:\Users\User\AppData\Local\Microsoft\Windows\Temporary Internet Files\Content.Word\IMG-20210901-WA00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3575101" cy="261059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https://pozdravrebenka.ru/wp-content/uploads/2016/04/%D0%92%D0%BE%D0%B7%D0%B4%D1%83%D1%88%D0%BD%D1%8B%D0%B5-%D1%88%D0%B0%D1%80%D1%8B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3143248"/>
            <a:ext cx="2357454" cy="343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AppData\Local\Microsoft\Windows\Temporary Internet Files\Content.Word\IMG-20210901-WA006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3357562"/>
            <a:ext cx="3377220" cy="24288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User\AppData\Local\Microsoft\Windows\Temporary Internet Files\Content.Word\IMG-20210901-WA007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3289900" cy="2482849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Рисунок 4" descr="C:\Users\User\AppData\Local\Microsoft\Windows\Temporary Internet Files\Content.Word\IMG-20210901-WA00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928802"/>
            <a:ext cx="3076882" cy="2291934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6" name="Рисунок 5" descr="C:\Users\User\AppData\Local\Microsoft\Windows\Temporary Internet Files\Content.Word\IMG-20210901-WA00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143380"/>
            <a:ext cx="3070202" cy="2266008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20482" name="Picture 2" descr="https://im0-tub-ru.yandex.net/i?id=5c8d02752d8e3ee6b399d6e3c02d679a&amp;n=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4429132"/>
            <a:ext cx="2262182" cy="2262183"/>
          </a:xfrm>
          <a:prstGeom prst="rect">
            <a:avLst/>
          </a:prstGeom>
          <a:noFill/>
        </p:spPr>
      </p:pic>
      <p:pic>
        <p:nvPicPr>
          <p:cNvPr id="9" name="Рисунок 8" descr="https://av-print.ru/upload/iblock/f4f/f4f196296b091e7c47fb86852d9653f3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14290"/>
            <a:ext cx="250029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AppData\Local\Microsoft\Windows\Temporary Internet Files\Content.Word\IMG-20210901-WA00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185491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User\AppData\Local\Microsoft\Windows\Temporary Internet Files\Content.Word\IMG-20210901-WA0039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85728"/>
            <a:ext cx="2046394" cy="2687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AppData\Local\Microsoft\Windows\Temporary Internet Files\Content.Word\IMG-20210901-WA00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42984"/>
            <a:ext cx="1843449" cy="269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s://im0-tub-ru.yandex.net/i?id=19549d6ee6b597e2868173c162a4291d-sr&amp;n=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FFC"/>
              </a:clrFrom>
              <a:clrTo>
                <a:srgbClr val="FB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786454"/>
            <a:ext cx="7029450" cy="762000"/>
          </a:xfrm>
          <a:prstGeom prst="rect">
            <a:avLst/>
          </a:prstGeom>
          <a:noFill/>
        </p:spPr>
      </p:pic>
      <p:pic>
        <p:nvPicPr>
          <p:cNvPr id="9" name="Рисунок 8" descr="C:\Users\User\AppData\Local\Microsoft\Windows\Temporary Internet Files\Content.Word\IMG-20210901-WA004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3143248"/>
            <a:ext cx="2214578" cy="2752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AppData\Local\Microsoft\Windows\Temporary Internet Files\Content.Word\IMG-20210901-WA004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214290"/>
            <a:ext cx="2053895" cy="333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ne-kurim.ru/forum/attachments/bv3pt9to-gif.1143753/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142852"/>
            <a:ext cx="643946" cy="128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User\AppData\Local\Microsoft\Windows\Temporary Internet Files\Content.Word\IMG-20210901-WA004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2214578" cy="3016237"/>
          </a:xfrm>
          <a:prstGeom prst="rect">
            <a:avLst/>
          </a:prstGeom>
          <a:noFill/>
          <a:ln w="5715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5" name="Рисунок 4" descr="C:\Users\User\AppData\Local\Microsoft\Windows\Temporary Internet Files\Content.Word\IMG-20210901-WA00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14290"/>
            <a:ext cx="2000264" cy="261033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Рисунок 5" descr="C:\Users\User\AppData\Local\Microsoft\Windows\Temporary Internet Files\Content.Word\IMG-20210901-WA00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857364"/>
            <a:ext cx="1926859" cy="249516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" name="Рисунок 6" descr="C:\Users\User\AppData\Local\Microsoft\Windows\Temporary Internet Files\Content.Word\IMG-20210901-WA00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214290"/>
            <a:ext cx="2128023" cy="3243326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6386" name="Picture 2" descr="https://cs8.livemaster.ru/storage/73/11/28bc6c32eab2cf1048776a10f3n5.gif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643445"/>
            <a:ext cx="7429552" cy="1747003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Users\User\AppData\Local\Microsoft\Windows\Temporary Internet Files\Content.Word\IMG-20210901-WA00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3906841" cy="3192461"/>
          </a:xfrm>
          <a:prstGeom prst="round1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" name="Содержимое 3" descr="http://img.babyblog.ru/9/c/6/9c6fe30a1beb0cb3736e4737c6ae331c.gi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071942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467600" cy="7858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8910BA"/>
                </a:solidFill>
                <a:latin typeface="Times New Roman" pitchFamily="18" charset="0"/>
                <a:cs typeface="Times New Roman" pitchFamily="18" charset="0"/>
              </a:rPr>
              <a:t>Мои повзрослевшие на год детки старшая группа «Ромашки"</a:t>
            </a:r>
            <a:endParaRPr lang="ru-RU" sz="2400" b="1" dirty="0">
              <a:solidFill>
                <a:srgbClr val="8910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AppData\Local\Microsoft\Windows\Temporary Internet Files\Content.Word\IMG-20210901-WA002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571612"/>
            <a:ext cx="4185364" cy="3786214"/>
          </a:xfrm>
          <a:prstGeom prst="round1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4" name="Содержимое 3" descr="http://img.babyblog.ru/9/c/6/9c6fe30a1beb0cb3736e4737c6ae331c.gif"/>
          <p:cNvPicPr>
            <a:picLocks noGr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29058" y="4929198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://img.babyblog.ru/9/c/6/9c6fe30a1beb0cb3736e4737c6ae331c.gi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929198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 descr="http://img.babyblog.ru/9/c/6/9c6fe30a1beb0cb3736e4737c6ae331c.gi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4000504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 descr="http://img.babyblog.ru/9/c/6/9c6fe30a1beb0cb3736e4737c6ae331c.gi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071942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3" descr="http://img.babyblog.ru/9/c/6/9c6fe30a1beb0cb3736e4737c6ae331c.gi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4857760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3" descr="http://img.babyblog.ru/9/c/6/9c6fe30a1beb0cb3736e4737c6ae331c.gi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4929198"/>
            <a:ext cx="1142990" cy="171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:\Users\User\AppData\Local\Microsoft\Windows\Temporary Internet Files\Content.Word\IMG-20210901-WA0013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664373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</TotalTime>
  <Words>158</Words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Слайд 1</vt:lpstr>
      <vt:lpstr>День знаний</vt:lpstr>
      <vt:lpstr>Слайд 3</vt:lpstr>
      <vt:lpstr>Слайд 4</vt:lpstr>
      <vt:lpstr>Слайд 5</vt:lpstr>
      <vt:lpstr>Слайд 6</vt:lpstr>
      <vt:lpstr>Слайд 7</vt:lpstr>
      <vt:lpstr>Мои повзрослевшие на год детки старшая группа «Ромашки"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2021-09-14T18:28:03Z</dcterms:created>
  <dcterms:modified xsi:type="dcterms:W3CDTF">2021-09-14T19:34:14Z</dcterms:modified>
</cp:coreProperties>
</file>