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7" r:id="rId6"/>
    <p:sldId id="268" r:id="rId7"/>
    <p:sldId id="270" r:id="rId8"/>
    <p:sldId id="278" r:id="rId9"/>
    <p:sldId id="279" r:id="rId10"/>
    <p:sldId id="280" r:id="rId11"/>
    <p:sldId id="274" r:id="rId12"/>
    <p:sldId id="275" r:id="rId13"/>
    <p:sldId id="281" r:id="rId14"/>
    <p:sldId id="282" r:id="rId15"/>
    <p:sldId id="266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3802"/>
    <a:srgbClr val="FC5308"/>
    <a:srgbClr val="F85309"/>
    <a:srgbClr val="418E03"/>
    <a:srgbClr val="F5F8FA"/>
    <a:srgbClr val="F6F9FB"/>
    <a:srgbClr val="63C98C"/>
    <a:srgbClr val="B73C05"/>
    <a:srgbClr val="FFFFFF"/>
    <a:srgbClr val="E5F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533" autoAdjust="0"/>
  </p:normalViewPr>
  <p:slideViewPr>
    <p:cSldViewPr snapToGrid="0">
      <p:cViewPr varScale="1">
        <p:scale>
          <a:sx n="101" d="100"/>
          <a:sy n="101" d="100"/>
        </p:scale>
        <p:origin x="132" y="2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28.07.2019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28.07.2019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3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" name="chimes.wav"/>
          </p:stSnd>
        </p:sndAc>
      </p:transition>
    </mc:Choice>
    <mc:Fallback>
      <p:transition spd="slow">
        <p:wheel spokes="1"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  <p:sndAc>
          <p:stSnd>
            <p:snd r:embed="rId13" name="chimes.wav"/>
          </p:stSnd>
        </p:sndAc>
      </p:transition>
    </mc:Choice>
    <mc:Fallback>
      <p:transition spd="slow">
        <p:wheel spokes="1"/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jpe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394234"/>
            <a:ext cx="7004052" cy="164773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«Моя безопасность»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082880" y="3177768"/>
            <a:ext cx="5657833" cy="132180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Викторина по безопасности для детей средней группы</a:t>
            </a:r>
          </a:p>
          <a:p>
            <a:pPr marL="0" indent="0" algn="ctr">
              <a:buNone/>
            </a:pPr>
            <a:r>
              <a:rPr lang="ru-RU" b="1" dirty="0" smtClean="0"/>
              <a:t>Воспитатель Малышкина Т.П.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84400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  <p:sndAc>
          <p:stSnd>
            <p:snd r:embed="rId3" name="voltage.wav"/>
          </p:stSnd>
        </p:sndAc>
      </p:transition>
    </mc:Choice>
    <mc:Fallback>
      <p:transition spd="slow">
        <p:fade/>
        <p:sndAc>
          <p:stSnd>
            <p:snd r:embed="rId3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0181" y="666750"/>
            <a:ext cx="3204546" cy="34167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Выпал на пол уголек,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Деревянный пол зажег,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смотри, не жди, не стой,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залей его …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Водой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Едой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Травой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47" y="3217863"/>
            <a:ext cx="3416026" cy="352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84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  <p:sndAc>
          <p:stSnd>
            <p:snd r:embed="rId2" name="cashreg.wav"/>
          </p:stSnd>
        </p:sndAc>
      </p:transition>
    </mc:Choice>
    <mc:Fallback>
      <p:transition spd="slow">
        <p:fade/>
        <p:sndAc>
          <p:stSnd>
            <p:snd r:embed="rId2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00" y="1057275"/>
            <a:ext cx="3542227" cy="39814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огнем бороться мы должны </a:t>
            </a:r>
            <a:b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смелые работники,</a:t>
            </a:r>
            <a:b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водою мы напарники.</a:t>
            </a:r>
            <a:b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людям всем нужны,</a:t>
            </a:r>
            <a:b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кто же мы?</a:t>
            </a:r>
            <a:br>
              <a:rPr lang="ru-RU" sz="20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Пожарные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Врачи</a:t>
            </a:r>
            <a:endParaRPr lang="ru-RU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Грачи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3724275"/>
            <a:ext cx="2708789" cy="295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816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  <p:sndAc>
          <p:stSnd>
            <p:snd r:embed="rId2" name="click.wav"/>
          </p:stSnd>
        </p:sndAc>
      </p:transition>
    </mc:Choice>
    <mc:Fallback>
      <p:transition spd="slow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98885" y="2543580"/>
            <a:ext cx="4854732" cy="699587"/>
          </a:xfrm>
        </p:spPr>
        <p:txBody>
          <a:bodyPr/>
          <a:lstStyle/>
          <a:p>
            <a:pPr algn="ctr"/>
            <a:r>
              <a:rPr lang="ru-RU" sz="6000" dirty="0" smtClean="0"/>
              <a:t>Молодец!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860949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  <p:sndAc>
          <p:stSnd>
            <p:snd r:embed="rId2" name="chimes.wav"/>
          </p:stSnd>
        </p:sndAc>
      </p:transition>
    </mc:Choice>
    <mc:Fallback>
      <p:transition spd="slow">
        <p:circl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mph" presetSubtype="6" fill="remove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9" dur="3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68722" y="679010"/>
            <a:ext cx="3607486" cy="426418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шить, вышивать,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Пуговицы пришивать,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 одежду сшить не смогла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Рукодельница – …….»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нужный ли предмет в доме-игла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А чем опасна игла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Молоток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>
            <a:hlinkClick r:id="" action="ppaction://hlinkshowjump?jump=nextslide">
              <a:snd r:embed="rId2" name="chimes.wav"/>
            </a:hlinkClick>
          </p:cNvPr>
          <p:cNvSpPr/>
          <p:nvPr/>
        </p:nvSpPr>
        <p:spPr>
          <a:xfrm>
            <a:off x="6230532" y="2499971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Игла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Ножницы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712" y="3217621"/>
            <a:ext cx="2576513" cy="260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45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Тук-тук-тук,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Раздаётся громкий стук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мальчик в руки взял?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он гвоздик забивал?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Стул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Молоток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Камень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1" y="3695700"/>
            <a:ext cx="2382796" cy="249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22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  <p:sndAc>
          <p:stSnd>
            <p:snd r:embed="rId2" name="wind.wav"/>
          </p:stSnd>
        </p:sndAc>
      </p:transition>
    </mc:Choice>
    <mc:Fallback>
      <p:transition spd="slow">
        <p:fade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В деревянном домике</a:t>
            </a:r>
            <a:r>
              <a:rPr lang="ru-RU" sz="2000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Open Sans"/>
              </a:rPr>
            </a:br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Проживают гномики.</a:t>
            </a:r>
            <a:r>
              <a:rPr lang="ru-RU" sz="2000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Open Sans"/>
              </a:rPr>
            </a:br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Уж такие добряки —</a:t>
            </a:r>
            <a:r>
              <a:rPr lang="ru-RU" sz="2000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Open Sans"/>
              </a:rPr>
            </a:br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Раздают всем огоньки.</a:t>
            </a:r>
            <a:r>
              <a:rPr lang="ru-RU" sz="4000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sz="4000" dirty="0">
                <a:solidFill>
                  <a:srgbClr val="000000"/>
                </a:solidFill>
                <a:latin typeface="Open Sans"/>
              </a:rPr>
            </a:b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Палочка-выручалочка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Спички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Маленькие человечки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3897776"/>
            <a:ext cx="2571750" cy="2571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016" y="4367670"/>
            <a:ext cx="3786759" cy="210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1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  <p:sndAc>
          <p:stSnd>
            <p:snd r:embed="rId2" name="arrow.wav"/>
          </p:stSnd>
        </p:sndAc>
      </p:transition>
    </mc:Choice>
    <mc:Fallback>
      <p:transition spd="slow">
        <p:fade/>
        <p:sndAc>
          <p:stSnd>
            <p:snd r:embed="rId2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6"/>
            <a:ext cx="3440627" cy="318403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очень острый и стальной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Нарезать хлеб вам помогу,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аккуратнее  со мной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Порезать пальчик я могу.</a:t>
            </a:r>
            <a:r>
              <a:rPr lang="ru-RU" sz="4000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sz="4000" dirty="0">
                <a:solidFill>
                  <a:srgbClr val="000000"/>
                </a:solidFill>
                <a:latin typeface="Open Sans"/>
              </a:rPr>
            </a:b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Пила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Нож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Отвертка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17" y="3758755"/>
            <a:ext cx="2757208" cy="27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73769"/>
      </p:ext>
    </p:extLst>
  </p:cSld>
  <p:clrMapOvr>
    <a:masterClrMapping/>
  </p:clrMapOvr>
  <p:transition spd="slow">
    <p:comb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Длинный носик, круглый бок.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нём горячий кипяток,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шипит, кипит,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чай пить велит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Сковорода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Чайник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Утюг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08472">
            <a:off x="3354102" y="3857818"/>
            <a:ext cx="2622095" cy="285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87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  <p:sndAc>
          <p:stSnd>
            <p:snd r:embed="rId2" name="applause.wav"/>
          </p:stSnd>
        </p:sndAc>
      </p:transition>
    </mc:Choice>
    <mc:Fallback>
      <p:transition spd="slow">
        <p:checker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660775" cy="305068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sz="4000">
                <a:solidFill>
                  <a:srgbClr val="000000"/>
                </a:solidFill>
                <a:latin typeface="Times New Roman" panose="02020603050405020304" pitchFamily="18" charset="0"/>
              </a:rPr>
              <a:t>На какой сигнал светофора можно переходить улицу?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Фиолетовый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Зеленый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Красный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533399" y="104775"/>
            <a:ext cx="1990726" cy="205739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617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  <p:sndAc>
          <p:stSnd>
            <p:snd r:embed="rId2" name="click.wav"/>
          </p:stSnd>
        </p:sndAc>
      </p:transition>
    </mc:Choice>
    <mc:Fallback>
      <p:transition spd="slow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2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15975" y="1276792"/>
            <a:ext cx="4222750" cy="28761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называют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людей, идущих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 дороге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Пассажиры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Пешеходы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Водители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81728" y="3244334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57" y="3723151"/>
            <a:ext cx="3153826" cy="277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37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  <p:sndAc>
          <p:stSnd>
            <p:snd r:embed="rId2" name="push.wav"/>
          </p:stSnd>
        </p:sndAc>
      </p:transition>
    </mc:Choice>
    <mc:Fallback>
      <p:transition spd="slow">
        <p:fade/>
        <p:sndAc>
          <p:stSnd>
            <p:snd r:embed="rId2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знак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Осторожно, дети!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2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Пешеходный переход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Главная дорога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77" y="3609975"/>
            <a:ext cx="314325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92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5D6283-8099-4818-9D7A-517629D8A93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Пазл</Template>
  <TotalTime>0</TotalTime>
  <Words>103</Words>
  <Application>Microsoft Office PowerPoint</Application>
  <PresentationFormat>Лист A4 (210x297 мм)</PresentationFormat>
  <Paragraphs>47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Open Sans</vt:lpstr>
      <vt:lpstr>Roboto Cn</vt:lpstr>
      <vt:lpstr>Segoe UI</vt:lpstr>
      <vt:lpstr>Segoe UI Historic</vt:lpstr>
      <vt:lpstr>Segoe UI Light</vt:lpstr>
      <vt:lpstr>Times New Roman</vt:lpstr>
      <vt:lpstr>Times New Roman, serif</vt:lpstr>
      <vt:lpstr>Тема1</vt:lpstr>
      <vt:lpstr>«Моя безопасность»</vt:lpstr>
      <vt:lpstr>«Умеет шить, вышивать, Пуговицы пришивать, Себе одежду сшить не смогла Рукодельница – …….»  - А нужный ли предмет в доме-игла? А чем опасна игла? </vt:lpstr>
      <vt:lpstr>Тук-тук-тук, Раздаётся громкий стук Что же мальчик в руки взял? Чем он гвоздик забивал?</vt:lpstr>
      <vt:lpstr>В деревянном домике Проживают гномики. Уж такие добряки — Раздают всем огоньки. </vt:lpstr>
      <vt:lpstr>Я очень острый и стальной Нарезать хлеб вам помогу, Но аккуратнее  со мной Порезать пальчик я могу. </vt:lpstr>
      <vt:lpstr>Длинный носик, круглый бок. В нём горячий кипяток, Он шипит, кипит, Всем чай пить велит </vt:lpstr>
      <vt:lpstr>На какой сигнал светофора можно переходить улицу?</vt:lpstr>
      <vt:lpstr>Как называют людей, идущих  по дороге?</vt:lpstr>
      <vt:lpstr>Угадай знак?</vt:lpstr>
      <vt:lpstr>Выпал на пол уголек, Деревянный пол зажег, Не смотри, не жди, не стой, А залей его …</vt:lpstr>
      <vt:lpstr>С огнем бороться мы должны  Мы смелые работники, С водою мы напарники. Мы очень людям всем нужны, Так кто же мы? </vt:lpstr>
      <vt:lpstr>Молодец!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2019-07-28T14:57:40Z</dcterms:created>
  <dcterms:modified xsi:type="dcterms:W3CDTF">2019-07-28T16:37:34Z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