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449" r:id="rId2"/>
    <p:sldId id="280" r:id="rId3"/>
    <p:sldId id="347" r:id="rId4"/>
    <p:sldId id="346" r:id="rId5"/>
    <p:sldId id="352" r:id="rId6"/>
    <p:sldId id="358" r:id="rId7"/>
    <p:sldId id="373" r:id="rId8"/>
    <p:sldId id="375" r:id="rId9"/>
    <p:sldId id="392" r:id="rId10"/>
    <p:sldId id="370" r:id="rId11"/>
    <p:sldId id="405" r:id="rId12"/>
    <p:sldId id="448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66FF33"/>
    <a:srgbClr val="009900"/>
    <a:srgbClr val="FF7C8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79" autoAdjust="0"/>
  </p:normalViewPr>
  <p:slideViewPr>
    <p:cSldViewPr>
      <p:cViewPr>
        <p:scale>
          <a:sx n="65" d="100"/>
          <a:sy n="65" d="100"/>
        </p:scale>
        <p:origin x="-212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EDABDB-4F5A-4583-BA0C-FBAE6E040BA3}" type="doc">
      <dgm:prSet loTypeId="urn:microsoft.com/office/officeart/2005/8/layout/rings+Icon" loCatId="relationship" qsTypeId="urn:microsoft.com/office/officeart/2005/8/quickstyle/simple3" qsCatId="simple" csTypeId="urn:microsoft.com/office/officeart/2005/8/colors/accent1_2" csCatId="accent1" phldr="1"/>
      <dgm:spPr/>
    </dgm:pt>
    <dgm:pt modelId="{DB1214A4-B373-4DBC-B2CA-400D7D87E1F5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Безопасность в природе</a:t>
          </a:r>
          <a:endParaRPr lang="ru-RU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04D1F1-3A9D-4A89-B6C7-88E9C77005C6}" type="parTrans" cxnId="{D63C9A38-6481-4E9D-93B9-CF78A5F70138}">
      <dgm:prSet/>
      <dgm:spPr/>
      <dgm:t>
        <a:bodyPr/>
        <a:lstStyle/>
        <a:p>
          <a:endParaRPr lang="ru-RU"/>
        </a:p>
      </dgm:t>
    </dgm:pt>
    <dgm:pt modelId="{FBBC7E6E-1BA2-4574-99C0-A9A4E7FB856A}" type="sibTrans" cxnId="{D63C9A38-6481-4E9D-93B9-CF78A5F70138}">
      <dgm:prSet/>
      <dgm:spPr/>
      <dgm:t>
        <a:bodyPr/>
        <a:lstStyle/>
        <a:p>
          <a:endParaRPr lang="ru-RU"/>
        </a:p>
      </dgm:t>
    </dgm:pt>
    <dgm:pt modelId="{208A197B-6E11-4628-8694-95FA8306354F}" type="pres">
      <dgm:prSet presAssocID="{EFEDABDB-4F5A-4583-BA0C-FBAE6E040BA3}" presName="Name0" presStyleCnt="0">
        <dgm:presLayoutVars>
          <dgm:chMax val="7"/>
          <dgm:dir/>
          <dgm:resizeHandles val="exact"/>
        </dgm:presLayoutVars>
      </dgm:prSet>
      <dgm:spPr/>
    </dgm:pt>
    <dgm:pt modelId="{B845299F-B691-42E5-A1AC-CDE2F41B1F85}" type="pres">
      <dgm:prSet presAssocID="{EFEDABDB-4F5A-4583-BA0C-FBAE6E040BA3}" presName="ellipse1" presStyleLbl="vennNode1" presStyleIdx="0" presStyleCnt="1" custScaleX="327736" custScaleY="99999" custLinFactNeighborX="-3450" custLinFactNeighborY="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4117C1-A919-4479-AB18-DBB366DA15C3}" type="presOf" srcId="{EFEDABDB-4F5A-4583-BA0C-FBAE6E040BA3}" destId="{208A197B-6E11-4628-8694-95FA8306354F}" srcOrd="0" destOrd="0" presId="urn:microsoft.com/office/officeart/2005/8/layout/rings+Icon"/>
    <dgm:cxn modelId="{D63C9A38-6481-4E9D-93B9-CF78A5F70138}" srcId="{EFEDABDB-4F5A-4583-BA0C-FBAE6E040BA3}" destId="{DB1214A4-B373-4DBC-B2CA-400D7D87E1F5}" srcOrd="0" destOrd="0" parTransId="{1904D1F1-3A9D-4A89-B6C7-88E9C77005C6}" sibTransId="{FBBC7E6E-1BA2-4574-99C0-A9A4E7FB856A}"/>
    <dgm:cxn modelId="{EB5BD0C6-71F8-43B4-92D3-F9EF3752C6C7}" type="presOf" srcId="{DB1214A4-B373-4DBC-B2CA-400D7D87E1F5}" destId="{B845299F-B691-42E5-A1AC-CDE2F41B1F85}" srcOrd="0" destOrd="0" presId="urn:microsoft.com/office/officeart/2005/8/layout/rings+Icon"/>
    <dgm:cxn modelId="{362BBA0B-A35A-493C-AB58-839ABA22E8BF}" type="presParOf" srcId="{208A197B-6E11-4628-8694-95FA8306354F}" destId="{B845299F-B691-42E5-A1AC-CDE2F41B1F85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5B2A67-1B37-46C6-BBBF-196C3826640A}" type="doc">
      <dgm:prSet loTypeId="urn:microsoft.com/office/officeart/2005/8/layout/vList5" loCatId="list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0C48A90F-47C4-448C-B82D-C9849728A213}">
      <dgm:prSet/>
      <dgm:spPr/>
      <dgm:t>
        <a:bodyPr/>
        <a:lstStyle/>
        <a:p>
          <a:pPr rtl="0"/>
          <a:r>
            <a:rPr lang="ru-RU" b="1" dirty="0" smtClean="0"/>
            <a:t>В природе существуют опасные животные, в том числе опасность может исходить и от городских животных. Поэтому нельзя дразнить животных, брать бродячих собак и кошек на руки. Можно не только получить травму, но и заразиться, если животное болеет. Ведь основными носителями вируса бешенства являются собаки, кошки.</a:t>
          </a:r>
          <a:endParaRPr lang="ru-RU" dirty="0"/>
        </a:p>
      </dgm:t>
    </dgm:pt>
    <dgm:pt modelId="{86B03284-FBE9-40FE-B2E2-DABD5BF016A6}" type="parTrans" cxnId="{C5F029A6-F8FF-4AB4-82BB-B0717679330B}">
      <dgm:prSet/>
      <dgm:spPr/>
      <dgm:t>
        <a:bodyPr/>
        <a:lstStyle/>
        <a:p>
          <a:endParaRPr lang="ru-RU"/>
        </a:p>
      </dgm:t>
    </dgm:pt>
    <dgm:pt modelId="{A5B86CAD-21DA-479C-84E4-45A9B882A4C7}" type="sibTrans" cxnId="{C5F029A6-F8FF-4AB4-82BB-B0717679330B}">
      <dgm:prSet/>
      <dgm:spPr/>
      <dgm:t>
        <a:bodyPr/>
        <a:lstStyle/>
        <a:p>
          <a:endParaRPr lang="ru-RU"/>
        </a:p>
      </dgm:t>
    </dgm:pt>
    <dgm:pt modelId="{4F878EB9-1BE9-4804-A6E8-F4930D600093}" type="pres">
      <dgm:prSet presAssocID="{105B2A67-1B37-46C6-BBBF-196C382664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F1302-EF87-42A9-B277-B6501E934481}" type="pres">
      <dgm:prSet presAssocID="{0C48A90F-47C4-448C-B82D-C9849728A213}" presName="linNode" presStyleCnt="0"/>
      <dgm:spPr/>
    </dgm:pt>
    <dgm:pt modelId="{BC919CB8-63B6-4CDF-B689-A1A61DC2D4AA}" type="pres">
      <dgm:prSet presAssocID="{0C48A90F-47C4-448C-B82D-C9849728A213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A4445-7374-42E3-8D56-E3896BC3C91C}" type="presOf" srcId="{0C48A90F-47C4-448C-B82D-C9849728A213}" destId="{BC919CB8-63B6-4CDF-B689-A1A61DC2D4AA}" srcOrd="0" destOrd="0" presId="urn:microsoft.com/office/officeart/2005/8/layout/vList5"/>
    <dgm:cxn modelId="{0CF48ADC-848A-4923-B752-E20F464D150F}" type="presOf" srcId="{105B2A67-1B37-46C6-BBBF-196C3826640A}" destId="{4F878EB9-1BE9-4804-A6E8-F4930D600093}" srcOrd="0" destOrd="0" presId="urn:microsoft.com/office/officeart/2005/8/layout/vList5"/>
    <dgm:cxn modelId="{C5F029A6-F8FF-4AB4-82BB-B0717679330B}" srcId="{105B2A67-1B37-46C6-BBBF-196C3826640A}" destId="{0C48A90F-47C4-448C-B82D-C9849728A213}" srcOrd="0" destOrd="0" parTransId="{86B03284-FBE9-40FE-B2E2-DABD5BF016A6}" sibTransId="{A5B86CAD-21DA-479C-84E4-45A9B882A4C7}"/>
    <dgm:cxn modelId="{8E88CB21-3850-4F22-A0AA-DFACB6BAFACA}" type="presParOf" srcId="{4F878EB9-1BE9-4804-A6E8-F4930D600093}" destId="{0ABF1302-EF87-42A9-B277-B6501E934481}" srcOrd="0" destOrd="0" presId="urn:microsoft.com/office/officeart/2005/8/layout/vList5"/>
    <dgm:cxn modelId="{73B8CBE8-7304-44DD-BFAD-947B06490CFF}" type="presParOf" srcId="{0ABF1302-EF87-42A9-B277-B6501E934481}" destId="{BC919CB8-63B6-4CDF-B689-A1A61DC2D4A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916C4-0308-40DE-80F9-64E1C2B7E837}" type="doc">
      <dgm:prSet loTypeId="urn:microsoft.com/office/officeart/2009/3/layout/CircleRelationship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12B768-FB47-412B-849C-B6DC12FFD481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увидели осиное гнездо, понаблюдайте за его обитателями издалека, ни в коем случае не трогайте его, иначе осы вылетят, и будут жалить куда попало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4CF7464-EF65-4E1B-B27B-6A7CA4344776}" type="parTrans" cxnId="{C0E33177-4C15-41D2-B6E7-FC92A0DC3BA6}">
      <dgm:prSet/>
      <dgm:spPr/>
      <dgm:t>
        <a:bodyPr/>
        <a:lstStyle/>
        <a:p>
          <a:endParaRPr lang="ru-RU"/>
        </a:p>
      </dgm:t>
    </dgm:pt>
    <dgm:pt modelId="{7836F4A2-C8F2-423F-8125-EB8C9A2CC8C5}" type="sibTrans" cxnId="{C0E33177-4C15-41D2-B6E7-FC92A0DC3BA6}">
      <dgm:prSet/>
      <dgm:spPr/>
      <dgm:t>
        <a:bodyPr/>
        <a:lstStyle/>
        <a:p>
          <a:endParaRPr lang="ru-RU"/>
        </a:p>
      </dgm:t>
    </dgm:pt>
    <dgm:pt modelId="{A79466B4-23DC-458F-B669-2D2505CFD51C}" type="pres">
      <dgm:prSet presAssocID="{62C916C4-0308-40DE-80F9-64E1C2B7E8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5B17C14-B1B1-470A-8601-E0A160673CA3}" type="pres">
      <dgm:prSet presAssocID="{8A12B768-FB47-412B-849C-B6DC12FFD481}" presName="Parent" presStyleLbl="node0" presStyleIdx="0" presStyleCnt="1" custScaleX="152822" custScaleY="116822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33E7294-63A4-4549-866E-9269413DAF06}" type="pres">
      <dgm:prSet presAssocID="{8A12B768-FB47-412B-849C-B6DC12FFD481}" presName="Accent1" presStyleLbl="node1" presStyleIdx="0" presStyleCnt="6"/>
      <dgm:spPr/>
    </dgm:pt>
    <dgm:pt modelId="{8080A362-C166-4EAC-976A-1A921D55EFB1}" type="pres">
      <dgm:prSet presAssocID="{8A12B768-FB47-412B-849C-B6DC12FFD481}" presName="Accent2" presStyleLbl="node1" presStyleIdx="1" presStyleCnt="6"/>
      <dgm:spPr/>
    </dgm:pt>
    <dgm:pt modelId="{E3089024-DD0F-419E-899B-296C0ECB548D}" type="pres">
      <dgm:prSet presAssocID="{8A12B768-FB47-412B-849C-B6DC12FFD481}" presName="Accent3" presStyleLbl="node1" presStyleIdx="2" presStyleCnt="6"/>
      <dgm:spPr/>
    </dgm:pt>
    <dgm:pt modelId="{F8477749-2C05-4A2B-81BD-5A6A1E6DDDFB}" type="pres">
      <dgm:prSet presAssocID="{8A12B768-FB47-412B-849C-B6DC12FFD481}" presName="Accent4" presStyleLbl="node1" presStyleIdx="3" presStyleCnt="6"/>
      <dgm:spPr/>
    </dgm:pt>
    <dgm:pt modelId="{EC25ECD1-361C-4EDD-AFF7-134D330ECF85}" type="pres">
      <dgm:prSet presAssocID="{8A12B768-FB47-412B-849C-B6DC12FFD481}" presName="Accent5" presStyleLbl="node1" presStyleIdx="4" presStyleCnt="6"/>
      <dgm:spPr/>
    </dgm:pt>
    <dgm:pt modelId="{48D98FD3-CCB0-4341-AB12-64F2794D6D32}" type="pres">
      <dgm:prSet presAssocID="{8A12B768-FB47-412B-849C-B6DC12FFD481}" presName="Accent6" presStyleLbl="node1" presStyleIdx="5" presStyleCnt="6"/>
      <dgm:spPr/>
    </dgm:pt>
  </dgm:ptLst>
  <dgm:cxnLst>
    <dgm:cxn modelId="{C0E33177-4C15-41D2-B6E7-FC92A0DC3BA6}" srcId="{62C916C4-0308-40DE-80F9-64E1C2B7E837}" destId="{8A12B768-FB47-412B-849C-B6DC12FFD481}" srcOrd="0" destOrd="0" parTransId="{A4CF7464-EF65-4E1B-B27B-6A7CA4344776}" sibTransId="{7836F4A2-C8F2-423F-8125-EB8C9A2CC8C5}"/>
    <dgm:cxn modelId="{A162B1DA-57D8-4268-8A4C-937F93566F1D}" type="presOf" srcId="{62C916C4-0308-40DE-80F9-64E1C2B7E837}" destId="{A79466B4-23DC-458F-B669-2D2505CFD51C}" srcOrd="0" destOrd="0" presId="urn:microsoft.com/office/officeart/2009/3/layout/CircleRelationship"/>
    <dgm:cxn modelId="{22E859B4-8C92-4294-9B37-11F7A5878EF1}" type="presOf" srcId="{8A12B768-FB47-412B-849C-B6DC12FFD481}" destId="{E5B17C14-B1B1-470A-8601-E0A160673CA3}" srcOrd="0" destOrd="0" presId="urn:microsoft.com/office/officeart/2009/3/layout/CircleRelationship"/>
    <dgm:cxn modelId="{7B982042-3A4C-4678-BDA5-02A2434FAF0E}" type="presParOf" srcId="{A79466B4-23DC-458F-B669-2D2505CFD51C}" destId="{E5B17C14-B1B1-470A-8601-E0A160673CA3}" srcOrd="0" destOrd="0" presId="urn:microsoft.com/office/officeart/2009/3/layout/CircleRelationship"/>
    <dgm:cxn modelId="{7FA79918-13DE-4310-8115-08D6BA14C2DD}" type="presParOf" srcId="{A79466B4-23DC-458F-B669-2D2505CFD51C}" destId="{533E7294-63A4-4549-866E-9269413DAF06}" srcOrd="1" destOrd="0" presId="urn:microsoft.com/office/officeart/2009/3/layout/CircleRelationship"/>
    <dgm:cxn modelId="{A9012832-C61B-4765-BFCC-FB33688DD46F}" type="presParOf" srcId="{A79466B4-23DC-458F-B669-2D2505CFD51C}" destId="{8080A362-C166-4EAC-976A-1A921D55EFB1}" srcOrd="2" destOrd="0" presId="urn:microsoft.com/office/officeart/2009/3/layout/CircleRelationship"/>
    <dgm:cxn modelId="{196C7E05-CAC4-4D31-8938-8397ED7605AE}" type="presParOf" srcId="{A79466B4-23DC-458F-B669-2D2505CFD51C}" destId="{E3089024-DD0F-419E-899B-296C0ECB548D}" srcOrd="3" destOrd="0" presId="urn:microsoft.com/office/officeart/2009/3/layout/CircleRelationship"/>
    <dgm:cxn modelId="{3ABE1FA5-1841-4544-858E-E4927E80436A}" type="presParOf" srcId="{A79466B4-23DC-458F-B669-2D2505CFD51C}" destId="{F8477749-2C05-4A2B-81BD-5A6A1E6DDDFB}" srcOrd="4" destOrd="0" presId="urn:microsoft.com/office/officeart/2009/3/layout/CircleRelationship"/>
    <dgm:cxn modelId="{8EE87B7B-48A0-4BB0-AF2F-3DEFAA535A77}" type="presParOf" srcId="{A79466B4-23DC-458F-B669-2D2505CFD51C}" destId="{EC25ECD1-361C-4EDD-AFF7-134D330ECF85}" srcOrd="5" destOrd="0" presId="urn:microsoft.com/office/officeart/2009/3/layout/CircleRelationship"/>
    <dgm:cxn modelId="{BC84A2ED-280C-4D18-933B-E9783229173F}" type="presParOf" srcId="{A79466B4-23DC-458F-B669-2D2505CFD51C}" destId="{48D98FD3-CCB0-4341-AB12-64F2794D6D32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C70FAB-55E2-4EE0-B8EC-EEBEFE78D304}" type="doc">
      <dgm:prSet loTypeId="urn:microsoft.com/office/officeart/2009/3/layout/CircleRelationship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4F9215-8554-4ABF-9260-E17C054C834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около вас летает пчела, старайтесь быть спокойными, не машите руками, перейдите в другое место.</a:t>
          </a:r>
          <a:endParaRPr lang="ru-RU" sz="14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278D43-203D-402E-896B-1036CE59AC2D}" type="parTrans" cxnId="{529CB41B-6B6B-41FC-85FC-018D7488AAF0}">
      <dgm:prSet/>
      <dgm:spPr/>
      <dgm:t>
        <a:bodyPr/>
        <a:lstStyle/>
        <a:p>
          <a:endParaRPr lang="ru-RU"/>
        </a:p>
      </dgm:t>
    </dgm:pt>
    <dgm:pt modelId="{68FEBC8F-EABA-4DDA-B6B7-54BEF161CBB5}" type="sibTrans" cxnId="{529CB41B-6B6B-41FC-85FC-018D7488AAF0}">
      <dgm:prSet/>
      <dgm:spPr/>
      <dgm:t>
        <a:bodyPr/>
        <a:lstStyle/>
        <a:p>
          <a:endParaRPr lang="ru-RU"/>
        </a:p>
      </dgm:t>
    </dgm:pt>
    <dgm:pt modelId="{36E77309-8007-4EC0-AA65-776D96C7EAAD}" type="pres">
      <dgm:prSet presAssocID="{EEC70FAB-55E2-4EE0-B8EC-EEBEFE78D30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792905D-B7D2-4EB8-AE82-A2AF03CB6EB5}" type="pres">
      <dgm:prSet presAssocID="{C34F9215-8554-4ABF-9260-E17C054C8349}" presName="Parent" presStyleLbl="node0" presStyleIdx="0" presStyleCnt="1" custScaleX="153292" custScaleY="116822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02D87069-5CCC-42E3-B451-E94ED3D20CF2}" type="pres">
      <dgm:prSet presAssocID="{C34F9215-8554-4ABF-9260-E17C054C8349}" presName="Accent1" presStyleLbl="node1" presStyleIdx="0" presStyleCnt="6"/>
      <dgm:spPr/>
    </dgm:pt>
    <dgm:pt modelId="{7F2B430F-6010-47B5-9EC0-1FA61DA59045}" type="pres">
      <dgm:prSet presAssocID="{C34F9215-8554-4ABF-9260-E17C054C8349}" presName="Accent2" presStyleLbl="node1" presStyleIdx="1" presStyleCnt="6"/>
      <dgm:spPr/>
    </dgm:pt>
    <dgm:pt modelId="{8B5C9593-7787-4218-86CD-081CC12AFC3B}" type="pres">
      <dgm:prSet presAssocID="{C34F9215-8554-4ABF-9260-E17C054C8349}" presName="Accent3" presStyleLbl="node1" presStyleIdx="2" presStyleCnt="6"/>
      <dgm:spPr/>
    </dgm:pt>
    <dgm:pt modelId="{8ACF3CBD-C926-4FF3-BA38-E9A19F93F447}" type="pres">
      <dgm:prSet presAssocID="{C34F9215-8554-4ABF-9260-E17C054C8349}" presName="Accent4" presStyleLbl="node1" presStyleIdx="3" presStyleCnt="6"/>
      <dgm:spPr/>
    </dgm:pt>
    <dgm:pt modelId="{F13902F7-5323-47C0-AEC9-7CC194F3DB1F}" type="pres">
      <dgm:prSet presAssocID="{C34F9215-8554-4ABF-9260-E17C054C8349}" presName="Accent5" presStyleLbl="node1" presStyleIdx="4" presStyleCnt="6"/>
      <dgm:spPr/>
    </dgm:pt>
    <dgm:pt modelId="{2A3B9ABA-17D9-4481-BA06-336E210D5F3F}" type="pres">
      <dgm:prSet presAssocID="{C34F9215-8554-4ABF-9260-E17C054C8349}" presName="Accent6" presStyleLbl="node1" presStyleIdx="5" presStyleCnt="6"/>
      <dgm:spPr/>
    </dgm:pt>
  </dgm:ptLst>
  <dgm:cxnLst>
    <dgm:cxn modelId="{529CB41B-6B6B-41FC-85FC-018D7488AAF0}" srcId="{EEC70FAB-55E2-4EE0-B8EC-EEBEFE78D304}" destId="{C34F9215-8554-4ABF-9260-E17C054C8349}" srcOrd="0" destOrd="0" parTransId="{B9278D43-203D-402E-896B-1036CE59AC2D}" sibTransId="{68FEBC8F-EABA-4DDA-B6B7-54BEF161CBB5}"/>
    <dgm:cxn modelId="{E44E9A44-031D-4B37-8F83-EF4F3129AD32}" type="presOf" srcId="{C34F9215-8554-4ABF-9260-E17C054C8349}" destId="{C792905D-B7D2-4EB8-AE82-A2AF03CB6EB5}" srcOrd="0" destOrd="0" presId="urn:microsoft.com/office/officeart/2009/3/layout/CircleRelationship"/>
    <dgm:cxn modelId="{1BF077DB-4591-4167-8613-58DF0EF665C9}" type="presOf" srcId="{EEC70FAB-55E2-4EE0-B8EC-EEBEFE78D304}" destId="{36E77309-8007-4EC0-AA65-776D96C7EAAD}" srcOrd="0" destOrd="0" presId="urn:microsoft.com/office/officeart/2009/3/layout/CircleRelationship"/>
    <dgm:cxn modelId="{75A41A52-3E0A-4EF9-B4B9-0C4E91AF402D}" type="presParOf" srcId="{36E77309-8007-4EC0-AA65-776D96C7EAAD}" destId="{C792905D-B7D2-4EB8-AE82-A2AF03CB6EB5}" srcOrd="0" destOrd="0" presId="urn:microsoft.com/office/officeart/2009/3/layout/CircleRelationship"/>
    <dgm:cxn modelId="{C0C040F0-4B84-4FA8-A240-A54B1FE5A0BA}" type="presParOf" srcId="{36E77309-8007-4EC0-AA65-776D96C7EAAD}" destId="{02D87069-5CCC-42E3-B451-E94ED3D20CF2}" srcOrd="1" destOrd="0" presId="urn:microsoft.com/office/officeart/2009/3/layout/CircleRelationship"/>
    <dgm:cxn modelId="{134DE6E2-DB95-4480-B244-B59F5F9C6569}" type="presParOf" srcId="{36E77309-8007-4EC0-AA65-776D96C7EAAD}" destId="{7F2B430F-6010-47B5-9EC0-1FA61DA59045}" srcOrd="2" destOrd="0" presId="urn:microsoft.com/office/officeart/2009/3/layout/CircleRelationship"/>
    <dgm:cxn modelId="{B09E4376-1E98-4C22-BC0B-C6BAD534E47B}" type="presParOf" srcId="{36E77309-8007-4EC0-AA65-776D96C7EAAD}" destId="{8B5C9593-7787-4218-86CD-081CC12AFC3B}" srcOrd="3" destOrd="0" presId="urn:microsoft.com/office/officeart/2009/3/layout/CircleRelationship"/>
    <dgm:cxn modelId="{6D1BE958-35B7-4E24-8DC4-4BE5F5A20B42}" type="presParOf" srcId="{36E77309-8007-4EC0-AA65-776D96C7EAAD}" destId="{8ACF3CBD-C926-4FF3-BA38-E9A19F93F447}" srcOrd="4" destOrd="0" presId="urn:microsoft.com/office/officeart/2009/3/layout/CircleRelationship"/>
    <dgm:cxn modelId="{E2DE5FE5-D7E9-4734-9E00-08259A321381}" type="presParOf" srcId="{36E77309-8007-4EC0-AA65-776D96C7EAAD}" destId="{F13902F7-5323-47C0-AEC9-7CC194F3DB1F}" srcOrd="5" destOrd="0" presId="urn:microsoft.com/office/officeart/2009/3/layout/CircleRelationship"/>
    <dgm:cxn modelId="{89ABB60E-0088-4B46-BC5F-11A0EFF6DB1F}" type="presParOf" srcId="{36E77309-8007-4EC0-AA65-776D96C7EAAD}" destId="{2A3B9ABA-17D9-4481-BA06-336E210D5F3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74F859-74EB-4C07-AC45-63B7EFD26251}" type="doc">
      <dgm:prSet loTypeId="urn:microsoft.com/office/officeart/2005/8/layout/hProcess10" loCatId="picture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8DA9466-13E2-4934-856B-3B25616019BC}">
      <dgm:prSet/>
      <dgm:spPr/>
      <dgm:t>
        <a:bodyPr/>
        <a:lstStyle/>
        <a:p>
          <a:pPr rtl="0"/>
          <a:r>
            <a:rPr lang="ru-RU" dirty="0" smtClean="0"/>
            <a:t>Мухи переносчики болезней. Чтобы избавиться от мух, нельзя оставлять гниющие продукты и нечистоты, которые пригодны для развития личинок мух, надо соблюдать санитарные правила, касающиеся поддержания чистоты в помещениях и на всей территории. </a:t>
          </a:r>
          <a:endParaRPr lang="ru-RU" dirty="0"/>
        </a:p>
      </dgm:t>
    </dgm:pt>
    <dgm:pt modelId="{E04EBF3C-A5F8-43A4-85E1-390971A2A8EE}" type="parTrans" cxnId="{C88C5A45-E4AE-4FCA-B2E9-159230EA8535}">
      <dgm:prSet/>
      <dgm:spPr/>
      <dgm:t>
        <a:bodyPr/>
        <a:lstStyle/>
        <a:p>
          <a:endParaRPr lang="ru-RU"/>
        </a:p>
      </dgm:t>
    </dgm:pt>
    <dgm:pt modelId="{6EF0CFC6-9ACF-450E-9DB5-72B39F7FB302}" type="sibTrans" cxnId="{C88C5A45-E4AE-4FCA-B2E9-159230EA8535}">
      <dgm:prSet/>
      <dgm:spPr/>
      <dgm:t>
        <a:bodyPr/>
        <a:lstStyle/>
        <a:p>
          <a:endParaRPr lang="ru-RU"/>
        </a:p>
      </dgm:t>
    </dgm:pt>
    <dgm:pt modelId="{9F724DF2-AB47-4D28-A4C0-4D9D7FAA6FA7}" type="pres">
      <dgm:prSet presAssocID="{4874F859-74EB-4C07-AC45-63B7EFD262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A919FC-8BD3-4423-9B3E-2AABEE3960B5}" type="pres">
      <dgm:prSet presAssocID="{E8DA9466-13E2-4934-856B-3B25616019BC}" presName="composite" presStyleCnt="0"/>
      <dgm:spPr/>
    </dgm:pt>
    <dgm:pt modelId="{93139316-EE66-4C98-93FC-0E8A2547FE53}" type="pres">
      <dgm:prSet presAssocID="{E8DA9466-13E2-4934-856B-3B25616019BC}" presName="imagSh" presStyleLbl="bgImgPlace1" presStyleIdx="0" presStyleCnt="1"/>
      <dgm:spPr/>
    </dgm:pt>
    <dgm:pt modelId="{EEA3BC73-DFB0-43CF-867B-0F4EEF524B1F}" type="pres">
      <dgm:prSet presAssocID="{E8DA9466-13E2-4934-856B-3B25616019BC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8929A-6EE9-4AFA-A27F-B024FF426292}" type="presOf" srcId="{E8DA9466-13E2-4934-856B-3B25616019BC}" destId="{EEA3BC73-DFB0-43CF-867B-0F4EEF524B1F}" srcOrd="0" destOrd="0" presId="urn:microsoft.com/office/officeart/2005/8/layout/hProcess10"/>
    <dgm:cxn modelId="{D8363EE0-60F3-4258-A82B-AC012CB75F30}" type="presOf" srcId="{4874F859-74EB-4C07-AC45-63B7EFD26251}" destId="{9F724DF2-AB47-4D28-A4C0-4D9D7FAA6FA7}" srcOrd="0" destOrd="0" presId="urn:microsoft.com/office/officeart/2005/8/layout/hProcess10"/>
    <dgm:cxn modelId="{C88C5A45-E4AE-4FCA-B2E9-159230EA8535}" srcId="{4874F859-74EB-4C07-AC45-63B7EFD26251}" destId="{E8DA9466-13E2-4934-856B-3B25616019BC}" srcOrd="0" destOrd="0" parTransId="{E04EBF3C-A5F8-43A4-85E1-390971A2A8EE}" sibTransId="{6EF0CFC6-9ACF-450E-9DB5-72B39F7FB302}"/>
    <dgm:cxn modelId="{DB2F43CF-A487-402A-A275-CB2B6D624C1D}" type="presParOf" srcId="{9F724DF2-AB47-4D28-A4C0-4D9D7FAA6FA7}" destId="{9FA919FC-8BD3-4423-9B3E-2AABEE3960B5}" srcOrd="0" destOrd="0" presId="urn:microsoft.com/office/officeart/2005/8/layout/hProcess10"/>
    <dgm:cxn modelId="{425CF43E-20E9-43B9-BE17-444B0D941B78}" type="presParOf" srcId="{9FA919FC-8BD3-4423-9B3E-2AABEE3960B5}" destId="{93139316-EE66-4C98-93FC-0E8A2547FE53}" srcOrd="0" destOrd="0" presId="urn:microsoft.com/office/officeart/2005/8/layout/hProcess10"/>
    <dgm:cxn modelId="{B5988BB0-1515-48AF-B4F5-D829297A5BA9}" type="presParOf" srcId="{9FA919FC-8BD3-4423-9B3E-2AABEE3960B5}" destId="{EEA3BC73-DFB0-43CF-867B-0F4EEF524B1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C740C2-5D8A-457E-82E3-5B3D3EE655B6}" type="doc">
      <dgm:prSet loTypeId="urn:microsoft.com/office/officeart/2005/8/layout/venn1" loCatId="relationship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CBB91125-C86B-48E6-8E9B-DB5E7A5188A8}">
      <dgm:prSet/>
      <dgm:spPr/>
      <dgm:t>
        <a:bodyPr/>
        <a:lstStyle/>
        <a:p>
          <a:pPr algn="ctr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Трогать насекомых не нужно, неосторожным движением можно повредить крыло бабочки или оторвать крылышко жучка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455971A-399E-4FAD-B357-8AA33C00C44E}" type="parTrans" cxnId="{07E20909-A660-4D7E-BB13-A746CF198654}">
      <dgm:prSet/>
      <dgm:spPr/>
      <dgm:t>
        <a:bodyPr/>
        <a:lstStyle/>
        <a:p>
          <a:endParaRPr lang="ru-RU"/>
        </a:p>
      </dgm:t>
    </dgm:pt>
    <dgm:pt modelId="{942ACC7C-C530-4029-94D2-DAE9DF9C5C30}" type="sibTrans" cxnId="{07E20909-A660-4D7E-BB13-A746CF198654}">
      <dgm:prSet/>
      <dgm:spPr/>
      <dgm:t>
        <a:bodyPr/>
        <a:lstStyle/>
        <a:p>
          <a:endParaRPr lang="ru-RU"/>
        </a:p>
      </dgm:t>
    </dgm:pt>
    <dgm:pt modelId="{9CB79440-A91B-420D-9D4B-06EC5A2B7056}" type="pres">
      <dgm:prSet presAssocID="{23C740C2-5D8A-457E-82E3-5B3D3EE655B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02C947-29E2-4CD0-BCF6-AD3477829178}" type="pres">
      <dgm:prSet presAssocID="{CBB91125-C86B-48E6-8E9B-DB5E7A5188A8}" presName="circ1TxSh" presStyleLbl="vennNode1" presStyleIdx="0" presStyleCnt="1" custScaleY="146757" custLinFactNeighborX="18679" custLinFactNeighborY="1066"/>
      <dgm:spPr/>
      <dgm:t>
        <a:bodyPr/>
        <a:lstStyle/>
        <a:p>
          <a:endParaRPr lang="ru-RU"/>
        </a:p>
      </dgm:t>
    </dgm:pt>
  </dgm:ptLst>
  <dgm:cxnLst>
    <dgm:cxn modelId="{07E20909-A660-4D7E-BB13-A746CF198654}" srcId="{23C740C2-5D8A-457E-82E3-5B3D3EE655B6}" destId="{CBB91125-C86B-48E6-8E9B-DB5E7A5188A8}" srcOrd="0" destOrd="0" parTransId="{6455971A-399E-4FAD-B357-8AA33C00C44E}" sibTransId="{942ACC7C-C530-4029-94D2-DAE9DF9C5C30}"/>
    <dgm:cxn modelId="{921C835D-A091-4198-B999-7D4168AAC3DD}" type="presOf" srcId="{CBB91125-C86B-48E6-8E9B-DB5E7A5188A8}" destId="{AC02C947-29E2-4CD0-BCF6-AD3477829178}" srcOrd="0" destOrd="0" presId="urn:microsoft.com/office/officeart/2005/8/layout/venn1"/>
    <dgm:cxn modelId="{E78548A3-E443-42BA-8ADD-008F3B1A00F9}" type="presOf" srcId="{23C740C2-5D8A-457E-82E3-5B3D3EE655B6}" destId="{9CB79440-A91B-420D-9D4B-06EC5A2B7056}" srcOrd="0" destOrd="0" presId="urn:microsoft.com/office/officeart/2005/8/layout/venn1"/>
    <dgm:cxn modelId="{46D38F4E-B971-4611-B848-B337101D1CA1}" type="presParOf" srcId="{9CB79440-A91B-420D-9D4B-06EC5A2B7056}" destId="{AC02C947-29E2-4CD0-BCF6-AD347782917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94BD6C-6FA8-4D31-9561-060F33D2AE43}" type="doc">
      <dgm:prSet loTypeId="urn:microsoft.com/office/officeart/2005/8/layout/rings+Icon" loCatId="relationship" qsTypeId="urn:microsoft.com/office/officeart/2005/8/quickstyle/3d2" qsCatId="3D" csTypeId="urn:microsoft.com/office/officeart/2005/8/colors/accent3_5" csCatId="accent3" phldr="1"/>
      <dgm:spPr/>
    </dgm:pt>
    <dgm:pt modelId="{803128CF-559B-4159-AB3F-3E7867CF1C21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Не ходить на любой водоем без взрослых</a:t>
          </a:r>
        </a:p>
      </dgm:t>
    </dgm:pt>
    <dgm:pt modelId="{9E476931-BBF9-4FF7-B04F-28575E12E646}" type="parTrans" cxnId="{63207C43-2835-49D4-9514-F52545F908AD}">
      <dgm:prSet/>
      <dgm:spPr/>
      <dgm:t>
        <a:bodyPr/>
        <a:lstStyle/>
        <a:p>
          <a:endParaRPr lang="ru-RU"/>
        </a:p>
      </dgm:t>
    </dgm:pt>
    <dgm:pt modelId="{200F6B7B-A94E-48F2-900B-3783AA7B04F1}" type="sibTrans" cxnId="{63207C43-2835-49D4-9514-F52545F908AD}">
      <dgm:prSet/>
      <dgm:spPr/>
      <dgm:t>
        <a:bodyPr/>
        <a:lstStyle/>
        <a:p>
          <a:endParaRPr lang="ru-RU"/>
        </a:p>
      </dgm:t>
    </dgm:pt>
    <dgm:pt modelId="{B8FAF956-0F01-48BF-90E0-0CF7ACEEBD22}" type="pres">
      <dgm:prSet presAssocID="{B694BD6C-6FA8-4D31-9561-060F33D2AE43}" presName="Name0" presStyleCnt="0">
        <dgm:presLayoutVars>
          <dgm:chMax val="7"/>
          <dgm:dir/>
          <dgm:resizeHandles val="exact"/>
        </dgm:presLayoutVars>
      </dgm:prSet>
      <dgm:spPr/>
    </dgm:pt>
    <dgm:pt modelId="{5595D3CB-9B42-40B5-9864-6976AD21C083}" type="pres">
      <dgm:prSet presAssocID="{B694BD6C-6FA8-4D31-9561-060F33D2AE43}" presName="ellipse1" presStyleLbl="vennNode1" presStyleIdx="0" presStyleCnt="1" custScaleX="89867" custLinFactNeighborX="-68349" custLinFactNeighborY="10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1CDB1F-BAB0-4349-90F0-24590D0F3FD3}" type="presOf" srcId="{803128CF-559B-4159-AB3F-3E7867CF1C21}" destId="{5595D3CB-9B42-40B5-9864-6976AD21C083}" srcOrd="0" destOrd="0" presId="urn:microsoft.com/office/officeart/2005/8/layout/rings+Icon"/>
    <dgm:cxn modelId="{51F59A6C-216D-42D2-943F-CD241F510213}" type="presOf" srcId="{B694BD6C-6FA8-4D31-9561-060F33D2AE43}" destId="{B8FAF956-0F01-48BF-90E0-0CF7ACEEBD22}" srcOrd="0" destOrd="0" presId="urn:microsoft.com/office/officeart/2005/8/layout/rings+Icon"/>
    <dgm:cxn modelId="{63207C43-2835-49D4-9514-F52545F908AD}" srcId="{B694BD6C-6FA8-4D31-9561-060F33D2AE43}" destId="{803128CF-559B-4159-AB3F-3E7867CF1C21}" srcOrd="0" destOrd="0" parTransId="{9E476931-BBF9-4FF7-B04F-28575E12E646}" sibTransId="{200F6B7B-A94E-48F2-900B-3783AA7B04F1}"/>
    <dgm:cxn modelId="{29711293-1262-4F43-ACE4-727F65F451DB}" type="presParOf" srcId="{B8FAF956-0F01-48BF-90E0-0CF7ACEEBD22}" destId="{5595D3CB-9B42-40B5-9864-6976AD21C083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CF313B-492A-491A-8F50-ED394C24A6B6}" type="doc">
      <dgm:prSet loTypeId="urn:microsoft.com/office/officeart/2005/8/layout/vLis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C272A67-49A2-4F3B-8C44-62EFDAC6AB3F}">
      <dgm:prSet custT="1"/>
      <dgm:spPr/>
      <dgm:t>
        <a:bodyPr/>
        <a:lstStyle/>
        <a:p>
          <a:pPr rtl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Этого делать нельзя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4A976AE-390A-4C83-9610-FDB7A6443458}" type="parTrans" cxnId="{42BA506B-DFD3-4181-B890-EF138D1CF2D3}">
      <dgm:prSet/>
      <dgm:spPr/>
      <dgm:t>
        <a:bodyPr/>
        <a:lstStyle/>
        <a:p>
          <a:endParaRPr lang="ru-RU"/>
        </a:p>
      </dgm:t>
    </dgm:pt>
    <dgm:pt modelId="{8E84ED90-F738-43C7-B5B1-DF74386C845A}" type="sibTrans" cxnId="{42BA506B-DFD3-4181-B890-EF138D1CF2D3}">
      <dgm:prSet/>
      <dgm:spPr/>
      <dgm:t>
        <a:bodyPr/>
        <a:lstStyle/>
        <a:p>
          <a:endParaRPr lang="ru-RU"/>
        </a:p>
      </dgm:t>
    </dgm:pt>
    <dgm:pt modelId="{233D45DF-C00C-443A-AD07-B994A0431521}" type="pres">
      <dgm:prSet presAssocID="{31CF313B-492A-491A-8F50-ED394C24A6B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05CC97-509A-4CC5-809E-131D15DFCC97}" type="pres">
      <dgm:prSet presAssocID="{8C272A67-49A2-4F3B-8C44-62EFDAC6AB3F}" presName="composite" presStyleCnt="0"/>
      <dgm:spPr/>
    </dgm:pt>
    <dgm:pt modelId="{AF1E097B-60E0-4145-88AE-6DA227797DB6}" type="pres">
      <dgm:prSet presAssocID="{8C272A67-49A2-4F3B-8C44-62EFDAC6AB3F}" presName="imgShp" presStyleLbl="fgImgPlace1" presStyleIdx="0" presStyleCnt="1" custScaleX="1622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154622-C780-44AA-9763-F3A7E8FC87F8}" type="pres">
      <dgm:prSet presAssocID="{8C272A67-49A2-4F3B-8C44-62EFDAC6AB3F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9EDC1-2B32-4930-A2CB-9F1E3167FF40}" type="presOf" srcId="{8C272A67-49A2-4F3B-8C44-62EFDAC6AB3F}" destId="{A0154622-C780-44AA-9763-F3A7E8FC87F8}" srcOrd="0" destOrd="0" presId="urn:microsoft.com/office/officeart/2005/8/layout/vList3"/>
    <dgm:cxn modelId="{76BC272E-8950-46E0-B5F3-C485A0FF4F38}" type="presOf" srcId="{31CF313B-492A-491A-8F50-ED394C24A6B6}" destId="{233D45DF-C00C-443A-AD07-B994A0431521}" srcOrd="0" destOrd="0" presId="urn:microsoft.com/office/officeart/2005/8/layout/vList3"/>
    <dgm:cxn modelId="{42BA506B-DFD3-4181-B890-EF138D1CF2D3}" srcId="{31CF313B-492A-491A-8F50-ED394C24A6B6}" destId="{8C272A67-49A2-4F3B-8C44-62EFDAC6AB3F}" srcOrd="0" destOrd="0" parTransId="{24A976AE-390A-4C83-9610-FDB7A6443458}" sibTransId="{8E84ED90-F738-43C7-B5B1-DF74386C845A}"/>
    <dgm:cxn modelId="{EB90C4C7-3252-4243-95AC-ED8969A83F26}" type="presParOf" srcId="{233D45DF-C00C-443A-AD07-B994A0431521}" destId="{2F05CC97-509A-4CC5-809E-131D15DFCC97}" srcOrd="0" destOrd="0" presId="urn:microsoft.com/office/officeart/2005/8/layout/vList3"/>
    <dgm:cxn modelId="{F1C51C9C-7DB8-449D-AF59-0A5A5F363288}" type="presParOf" srcId="{2F05CC97-509A-4CC5-809E-131D15DFCC97}" destId="{AF1E097B-60E0-4145-88AE-6DA227797DB6}" srcOrd="0" destOrd="0" presId="urn:microsoft.com/office/officeart/2005/8/layout/vList3"/>
    <dgm:cxn modelId="{10B7319A-084B-4FA3-B587-E985BC08B85F}" type="presParOf" srcId="{2F05CC97-509A-4CC5-809E-131D15DFCC97}" destId="{A0154622-C780-44AA-9763-F3A7E8FC87F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5299F-B691-42E5-A1AC-CDE2F41B1F85}">
      <dsp:nvSpPr>
        <dsp:cNvPr id="0" name=""/>
        <dsp:cNvSpPr/>
      </dsp:nvSpPr>
      <dsp:spPr>
        <a:xfrm>
          <a:off x="371894" y="8"/>
          <a:ext cx="2831953" cy="86408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Безопасность в природе</a:t>
          </a: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6624" y="126551"/>
        <a:ext cx="2002493" cy="611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19CB8-63B6-4CDF-B689-A1A61DC2D4AA}">
      <dsp:nvSpPr>
        <dsp:cNvPr id="0" name=""/>
        <dsp:cNvSpPr/>
      </dsp:nvSpPr>
      <dsp:spPr>
        <a:xfrm>
          <a:off x="4278" y="0"/>
          <a:ext cx="8760793" cy="167640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 природе существуют опасные животные, в том числе опасность может исходить и от городских животных. Поэтому нельзя дразнить животных, брать бродячих собак и кошек на руки. Можно не только получить травму, но и заразиться, если животное болеет. Ведь основными носителями вируса бешенства являются собаки, кошки.</a:t>
          </a:r>
          <a:endParaRPr lang="ru-RU" sz="2000" kern="1200" dirty="0"/>
        </a:p>
      </dsp:txBody>
      <dsp:txXfrm>
        <a:off x="86113" y="81835"/>
        <a:ext cx="8597123" cy="15127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17C14-B1B1-470A-8601-E0A160673CA3}">
      <dsp:nvSpPr>
        <dsp:cNvPr id="0" name=""/>
        <dsp:cNvSpPr/>
      </dsp:nvSpPr>
      <dsp:spPr>
        <a:xfrm>
          <a:off x="6942" y="-34466"/>
          <a:ext cx="2732490" cy="2088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увидели осиное гнездо, понаблюдайте за его обитателями издалека, ни в коем случае не трогайте его, иначе осы вылетят, и будут жалить куда попало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7106" y="271456"/>
        <a:ext cx="1932162" cy="1477124"/>
      </dsp:txXfrm>
    </dsp:sp>
    <dsp:sp modelId="{533E7294-63A4-4549-866E-9269413DAF06}">
      <dsp:nvSpPr>
        <dsp:cNvPr id="0" name=""/>
        <dsp:cNvSpPr/>
      </dsp:nvSpPr>
      <dsp:spPr>
        <a:xfrm>
          <a:off x="1499499" y="34466"/>
          <a:ext cx="198987" cy="198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0A362-C166-4EAC-976A-1A921D55EFB1}">
      <dsp:nvSpPr>
        <dsp:cNvPr id="0" name=""/>
        <dsp:cNvSpPr/>
      </dsp:nvSpPr>
      <dsp:spPr>
        <a:xfrm>
          <a:off x="1028644" y="1771240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89024-DD0F-419E-899B-296C0ECB548D}">
      <dsp:nvSpPr>
        <dsp:cNvPr id="0" name=""/>
        <dsp:cNvSpPr/>
      </dsp:nvSpPr>
      <dsp:spPr>
        <a:xfrm>
          <a:off x="2382250" y="841646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77749-2C05-4A2B-81BD-5A6A1E6DDDFB}">
      <dsp:nvSpPr>
        <dsp:cNvPr id="0" name=""/>
        <dsp:cNvSpPr/>
      </dsp:nvSpPr>
      <dsp:spPr>
        <a:xfrm>
          <a:off x="1693369" y="1924571"/>
          <a:ext cx="198987" cy="198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5ECD1-361C-4EDD-AFF7-134D330ECF85}">
      <dsp:nvSpPr>
        <dsp:cNvPr id="0" name=""/>
        <dsp:cNvSpPr/>
      </dsp:nvSpPr>
      <dsp:spPr>
        <a:xfrm>
          <a:off x="1069383" y="317104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98FD3-CCB0-4341-AB12-64F2794D6D32}">
      <dsp:nvSpPr>
        <dsp:cNvPr id="0" name=""/>
        <dsp:cNvSpPr/>
      </dsp:nvSpPr>
      <dsp:spPr>
        <a:xfrm>
          <a:off x="615520" y="1141623"/>
          <a:ext cx="144122" cy="14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2905D-B7D2-4EB8-AE82-A2AF03CB6EB5}">
      <dsp:nvSpPr>
        <dsp:cNvPr id="0" name=""/>
        <dsp:cNvSpPr/>
      </dsp:nvSpPr>
      <dsp:spPr>
        <a:xfrm>
          <a:off x="9391" y="-33265"/>
          <a:ext cx="2645437" cy="2016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Если около вас летает пчела, старайтесь быть спокойными, не машите руками, перейдите в другое место.</a:t>
          </a:r>
          <a:endParaRPr lang="ru-RU" sz="14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6806" y="262003"/>
        <a:ext cx="1870607" cy="1425680"/>
      </dsp:txXfrm>
    </dsp:sp>
    <dsp:sp modelId="{02D87069-5CCC-42E3-B451-E94ED3D20CF2}">
      <dsp:nvSpPr>
        <dsp:cNvPr id="0" name=""/>
        <dsp:cNvSpPr/>
      </dsp:nvSpPr>
      <dsp:spPr>
        <a:xfrm>
          <a:off x="1454023" y="33265"/>
          <a:ext cx="192057" cy="191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B430F-6010-47B5-9EC0-1FA61DA59045}">
      <dsp:nvSpPr>
        <dsp:cNvPr id="0" name=""/>
        <dsp:cNvSpPr/>
      </dsp:nvSpPr>
      <dsp:spPr>
        <a:xfrm>
          <a:off x="999566" y="170955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C9593-7787-4218-86CD-081CC12AFC3B}">
      <dsp:nvSpPr>
        <dsp:cNvPr id="0" name=""/>
        <dsp:cNvSpPr/>
      </dsp:nvSpPr>
      <dsp:spPr>
        <a:xfrm>
          <a:off x="2306031" y="81233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F3CBD-C926-4FF3-BA38-E9A19F93F447}">
      <dsp:nvSpPr>
        <dsp:cNvPr id="0" name=""/>
        <dsp:cNvSpPr/>
      </dsp:nvSpPr>
      <dsp:spPr>
        <a:xfrm>
          <a:off x="1641141" y="1857545"/>
          <a:ext cx="192057" cy="191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902F7-5323-47C0-AEC9-7CC194F3DB1F}">
      <dsp:nvSpPr>
        <dsp:cNvPr id="0" name=""/>
        <dsp:cNvSpPr/>
      </dsp:nvSpPr>
      <dsp:spPr>
        <a:xfrm>
          <a:off x="1038887" y="306060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B9ABA-17D9-4481-BA06-336E210D5F3F}">
      <dsp:nvSpPr>
        <dsp:cNvPr id="0" name=""/>
        <dsp:cNvSpPr/>
      </dsp:nvSpPr>
      <dsp:spPr>
        <a:xfrm>
          <a:off x="600830" y="1101864"/>
          <a:ext cx="139103" cy="139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39316-EE66-4C98-93FC-0E8A2547FE53}">
      <dsp:nvSpPr>
        <dsp:cNvPr id="0" name=""/>
        <dsp:cNvSpPr/>
      </dsp:nvSpPr>
      <dsp:spPr>
        <a:xfrm>
          <a:off x="2232" y="0"/>
          <a:ext cx="3928080" cy="126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EA3BC73-DFB0-43CF-867B-0F4EEF524B1F}">
      <dsp:nvSpPr>
        <dsp:cNvPr id="0" name=""/>
        <dsp:cNvSpPr/>
      </dsp:nvSpPr>
      <dsp:spPr>
        <a:xfrm>
          <a:off x="641687" y="761746"/>
          <a:ext cx="3928080" cy="126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Мухи переносчики болезней. Чтобы избавиться от мух, нельзя оставлять гниющие продукты и нечистоты, которые пригодны для развития личинок мух, надо соблюдать санитарные правила, касающиеся поддержания чистоты в помещениях и на всей территории. </a:t>
          </a:r>
          <a:endParaRPr lang="ru-RU" sz="1300" kern="1200" dirty="0"/>
        </a:p>
      </dsp:txBody>
      <dsp:txXfrm>
        <a:off x="678872" y="798931"/>
        <a:ext cx="3853710" cy="11952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C947-29E2-4CD0-BCF6-AD3477829178}">
      <dsp:nvSpPr>
        <dsp:cNvPr id="0" name=""/>
        <dsp:cNvSpPr/>
      </dsp:nvSpPr>
      <dsp:spPr>
        <a:xfrm>
          <a:off x="0" y="-64442"/>
          <a:ext cx="2457641" cy="3606760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Трогать насекомых не нужно, неосторожным движением можно повредить крыло бабочки или оторвать крылышко жучка</a:t>
          </a: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9913" y="463756"/>
        <a:ext cx="1737815" cy="2550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5D3CB-9B42-40B5-9864-6976AD21C083}">
      <dsp:nvSpPr>
        <dsp:cNvPr id="0" name=""/>
        <dsp:cNvSpPr/>
      </dsp:nvSpPr>
      <dsp:spPr>
        <a:xfrm>
          <a:off x="0" y="0"/>
          <a:ext cx="2782591" cy="309634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Не ходить на любой водоем без взрослых</a:t>
          </a:r>
        </a:p>
      </dsp:txBody>
      <dsp:txXfrm>
        <a:off x="407501" y="453449"/>
        <a:ext cx="1967589" cy="21894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54622-C780-44AA-9763-F3A7E8FC87F8}">
      <dsp:nvSpPr>
        <dsp:cNvPr id="0" name=""/>
        <dsp:cNvSpPr/>
      </dsp:nvSpPr>
      <dsp:spPr>
        <a:xfrm rot="10800000">
          <a:off x="1201230" y="0"/>
          <a:ext cx="3261608" cy="936104"/>
        </a:xfrm>
        <a:prstGeom prst="homePlat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9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Этого делать нельзя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435256" y="0"/>
        <a:ext cx="3027582" cy="936104"/>
      </dsp:txXfrm>
    </dsp:sp>
    <dsp:sp modelId="{AF1E097B-60E0-4145-88AE-6DA227797DB6}">
      <dsp:nvSpPr>
        <dsp:cNvPr id="0" name=""/>
        <dsp:cNvSpPr/>
      </dsp:nvSpPr>
      <dsp:spPr>
        <a:xfrm>
          <a:off x="441835" y="0"/>
          <a:ext cx="1518791" cy="9361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DD781-76A5-4466-A3FA-6709460582CF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E0965-8853-4DE5-B9E9-126D121185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74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7DF7B-09FE-415A-A548-E0E39B8810C1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F6609-EA11-4B28-8E1F-36F0AD257B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48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7F17-3DFC-415D-B14D-AA8C41139B06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5B128-D503-4B8C-87D0-E0A5818D44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908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4EE2-946C-4F19-A820-0C2821AB6618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2EDB3-2142-462A-BA67-7942DEE27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52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4F17A-AC5F-48A4-AC19-A4CC3CC59A17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DE805-2429-49C4-A105-EA4CA878A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00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7DA1-4F59-490C-8175-5E4E18BBDD8E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5B8F9-303A-4BA2-AAE0-1D8360A52D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174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FA7A-766D-4D1A-81BD-E54ECD1B3CCA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E44DB-1077-4AAA-9C57-88A62D1AD8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582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4112-8342-4ABA-BFD2-2602D1D0F866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3E536-086D-4C82-B9BE-B39666EA50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355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C6512-8064-4AD9-A62B-0A648B9B9226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0E2E4-F4EE-4C50-80F1-AC8599C82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166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80B9-813F-4144-A282-ED04AAB6A764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846F2-0EC6-42CC-B234-7A64563A4A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35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175F-872A-4AE5-81A5-EFD64D89A566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3B3F3-6971-4A5D-A01A-ADC069CB21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2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2092AD7C-0317-42F4-9F66-6AAEEF66BA1E}" type="datetimeFigureOut">
              <a:rPr lang="ru-RU"/>
              <a:pPr>
                <a:defRPr/>
              </a:pPr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F3348A5-65BE-4E67-BDA9-18C92716E2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35.png"/><Relationship Id="rId7" Type="http://schemas.openxmlformats.org/officeDocument/2006/relationships/diagramData" Target="../diagrams/data6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diagramDrawing" Target="../diagrams/drawing6.xml"/><Relationship Id="rId5" Type="http://schemas.openxmlformats.org/officeDocument/2006/relationships/image" Target="../media/image3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36.png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40.jpeg"/><Relationship Id="rId7" Type="http://schemas.openxmlformats.org/officeDocument/2006/relationships/diagramData" Target="../diagrams/data7.xml"/><Relationship Id="rId12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11" Type="http://schemas.microsoft.com/office/2007/relationships/diagramDrawing" Target="../diagrams/drawing7.xml"/><Relationship Id="rId5" Type="http://schemas.openxmlformats.org/officeDocument/2006/relationships/image" Target="../media/image42.gif"/><Relationship Id="rId10" Type="http://schemas.openxmlformats.org/officeDocument/2006/relationships/diagramColors" Target="../diagrams/colors7.xml"/><Relationship Id="rId4" Type="http://schemas.openxmlformats.org/officeDocument/2006/relationships/image" Target="../media/image41.jpeg"/><Relationship Id="rId9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52.png"/><Relationship Id="rId3" Type="http://schemas.openxmlformats.org/officeDocument/2006/relationships/image" Target="../media/image46.gif"/><Relationship Id="rId7" Type="http://schemas.openxmlformats.org/officeDocument/2006/relationships/diagramColors" Target="../diagrams/colors8.xml"/><Relationship Id="rId12" Type="http://schemas.openxmlformats.org/officeDocument/2006/relationships/image" Target="../media/image51.png"/><Relationship Id="rId2" Type="http://schemas.openxmlformats.org/officeDocument/2006/relationships/image" Target="../media/image45.gif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0.png"/><Relationship Id="rId5" Type="http://schemas.openxmlformats.org/officeDocument/2006/relationships/diagramLayout" Target="../diagrams/layout8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diagramData" Target="../diagrams/data8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gif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gif"/><Relationship Id="rId4" Type="http://schemas.openxmlformats.org/officeDocument/2006/relationships/diagramData" Target="../diagrams/data2.xml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2520" cy="6858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92" y="345764"/>
            <a:ext cx="9525744" cy="36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5373216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Презентацию подготовила  Дементьева </a:t>
            </a:r>
            <a:r>
              <a:rPr lang="ru-RU" dirty="0" smtClean="0"/>
              <a:t>Ю.Г. </a:t>
            </a:r>
            <a:endParaRPr lang="ru-RU" dirty="0"/>
          </a:p>
          <a:p>
            <a:pPr algn="ctr"/>
            <a:r>
              <a:rPr lang="ru-RU" dirty="0" smtClean="0"/>
              <a:t>МАДОУ № </a:t>
            </a:r>
            <a:r>
              <a:rPr lang="ru-RU" dirty="0"/>
              <a:t>10 </a:t>
            </a:r>
          </a:p>
          <a:p>
            <a:pPr algn="ctr"/>
            <a:r>
              <a:rPr lang="ru-RU" dirty="0"/>
              <a:t>«Ласточка»</a:t>
            </a:r>
          </a:p>
        </p:txBody>
      </p:sp>
    </p:spTree>
    <p:extLst>
      <p:ext uri="{BB962C8B-B14F-4D97-AF65-F5344CB8AC3E}">
        <p14:creationId xmlns:p14="http://schemas.microsoft.com/office/powerpoint/2010/main" val="19134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149725"/>
            <a:ext cx="335438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9" y="274382"/>
            <a:ext cx="3001516" cy="236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12" y="4293096"/>
            <a:ext cx="302018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13" y="240068"/>
            <a:ext cx="3001516" cy="239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/>
        </p:nvGraphicFramePr>
        <p:xfrm>
          <a:off x="3338494" y="1978095"/>
          <a:ext cx="2457641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858000"/>
          </a:xfrm>
        </p:spPr>
      </p:pic>
      <p:pic>
        <p:nvPicPr>
          <p:cNvPr id="70658" name="Picture 2" descr="C:\Users\Максим\Desktop\0a178d802efea4ad4331d1d23740a59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1569"/>
            <a:ext cx="3456384" cy="272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59" name="Picture 3" descr="C:\Users\Максим\Desktop\painting_children_childhood_kjb_DonaldZolan_42CrystalsCreek_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3" y="426298"/>
            <a:ext cx="3641099" cy="272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60" name="Picture 4" descr="C:\Users\Максим\Desktop\8159584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8" y="3903945"/>
            <a:ext cx="3427858" cy="285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61" name="Picture 5" descr="C:\Users\Максим\Desktop\image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3" y="3903945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7" name="Схема 6"/>
          <p:cNvGraphicFramePr/>
          <p:nvPr/>
        </p:nvGraphicFramePr>
        <p:xfrm>
          <a:off x="2915816" y="2209888"/>
          <a:ext cx="638403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632" name="Picture 8" descr="C:\Users\Максим\Desktop\anim04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4284663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7322"/>
            <a:ext cx="1224136" cy="158417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50" y="2505514"/>
            <a:ext cx="2592288" cy="2458135"/>
          </a:xfr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26171665"/>
              </p:ext>
            </p:extLst>
          </p:nvPr>
        </p:nvGraphicFramePr>
        <p:xfrm>
          <a:off x="891462" y="2060848"/>
          <a:ext cx="490467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0102"/>
            <a:ext cx="1792287" cy="1506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92" y="3568666"/>
            <a:ext cx="1792287" cy="1506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8" y="3530550"/>
            <a:ext cx="1658937" cy="1450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7" y="3602127"/>
            <a:ext cx="1944687" cy="1597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24" y="5240062"/>
            <a:ext cx="1835150" cy="1530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24" y="5316775"/>
            <a:ext cx="1620391" cy="1405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25" y="260648"/>
            <a:ext cx="273630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21336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7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539750" y="620713"/>
            <a:ext cx="2303463" cy="647700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природе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" y="1772815"/>
            <a:ext cx="9144000" cy="5051297"/>
          </a:xfrm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972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94877848"/>
              </p:ext>
            </p:extLst>
          </p:nvPr>
        </p:nvGraphicFramePr>
        <p:xfrm>
          <a:off x="0" y="116632"/>
          <a:ext cx="363536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0"/>
            <a:ext cx="9144000" cy="6858000"/>
          </a:xfrm>
        </p:spPr>
      </p:pic>
      <p:pic>
        <p:nvPicPr>
          <p:cNvPr id="5127" name="Picture 7" descr="C:\Users\Максим\Desktop\skanirovanie000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31236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C:\Users\Максим\Desktop\15009_html_m52ddc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673949" cy="297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150" name="Прямоугольник 1"/>
          <p:cNvSpPr>
            <a:spLocks noChangeArrowheads="1"/>
          </p:cNvSpPr>
          <p:nvPr/>
        </p:nvSpPr>
        <p:spPr bwMode="auto">
          <a:xfrm>
            <a:off x="149225" y="3860800"/>
            <a:ext cx="8739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Самые опасные явления в природе – удары молний, град. Разряды молнии бывают во время грозы. Поэтому во время грозы:     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лучше находиться в помещении, но закрыть окна и двери и не допускать сквозняков, так как молния обычно проходит в землю по поверхности здания и может приникнуть в открытое окна в помещении; 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прятаться под  деревьями;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находиться у воды.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3637"/>
          </a:xfrm>
        </p:spPr>
        <p:txBody>
          <a:bodyPr/>
          <a:lstStyle/>
          <a:p>
            <a:endParaRPr lang="ru-RU" altLang="ru-RU" sz="2000" dirty="0" smtClean="0"/>
          </a:p>
        </p:txBody>
      </p:sp>
      <p:pic>
        <p:nvPicPr>
          <p:cNvPr id="717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149" name="Picture 5" descr="C:\Users\Максим\Desktop\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096344" cy="377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3276600" y="339725"/>
            <a:ext cx="5681663" cy="255428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Еще одним явлением природы является дождь. И дождливая погода сопряжена со многими неприятностями. Поэтому, чтобы не промокнуть и не заболеть не  надо гулять в дождь. Во время дождя с порывистым ветром можно получить и травму, так как  ветер ломает  деревья  и разбрасывает в разные стороны.</a:t>
            </a:r>
          </a:p>
        </p:txBody>
      </p:sp>
      <p:pic>
        <p:nvPicPr>
          <p:cNvPr id="6150" name="Picture 6" descr="C:\Users\Максим\Desktop\24d4a919c1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33936" cy="400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81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0"/>
            <a:ext cx="9432925" cy="6858000"/>
          </a:xfrm>
        </p:spPr>
      </p:pic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827088" y="333375"/>
            <a:ext cx="7129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красива в любое время  года. Осенней порой разноцветье листьев, много грибов. Но находиться в лесу и собирать грибы только со взрослыми. В лесу легко заблудиться и можно набрать ядовитых грибов.                ВОТ ТАКИХ!</a:t>
            </a:r>
          </a:p>
        </p:txBody>
      </p:sp>
      <p:pic>
        <p:nvPicPr>
          <p:cNvPr id="59394" name="Picture 2" descr="C:\Users\Максим\Desktop\f5d26b7e0f2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5706"/>
            <a:ext cx="244316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9396" name="Picture 4" descr="C:\Users\Максим\Desktop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8619"/>
            <a:ext cx="2629471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44" y="4419755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700213"/>
            <a:ext cx="1268412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916238" y="1700213"/>
            <a:ext cx="4114800" cy="1143000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10243" name="Picture 2" descr="C:\Users\Максим\Desktop\Bankoboev.Ru_elegantnyi_uzor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4963" cy="6858000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93850"/>
            <a:ext cx="41148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302603" y="2207854"/>
          <a:ext cx="876935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7348" name="Picture 4" descr="C:\Users\Максим\Desktop\zhivotnye9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520280" cy="2532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349" name="Picture 5" descr="C:\Users\Максим\Desktop\domashnie-zhivotnie-3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05064"/>
            <a:ext cx="2502024" cy="267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7351" name="Picture 7" descr="C:\Users\Максим\Desktop\0_4f162_b218de98_XL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85" y="4411024"/>
            <a:ext cx="3219157" cy="231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9" name="Picture 8" descr="C:\Users\Максим\Desktop\0_eff3d_82455e74_XL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765175"/>
            <a:ext cx="18748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 descr="C:\Users\Максим\Desktop\36842326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400050"/>
            <a:ext cx="27368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 descr="C:\Users\Максим\Desktop\74150465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33375"/>
            <a:ext cx="209391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57200" y="115888"/>
          <a:ext cx="2746375" cy="208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5868144" y="260649"/>
          <a:ext cx="2664221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3635375" cy="412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2708275"/>
            <a:ext cx="3536950" cy="414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9" descr="C:\Users\Максим\Desktop\0_103b79_8f6e8e1a_X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20891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2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2890838" cy="906462"/>
          </a:xfrm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Встретив на пути муравья, не трогайте его. Не будешь им мешать, они тебя не укусят.</a:t>
            </a:r>
          </a:p>
        </p:txBody>
      </p:sp>
      <p:sp>
        <p:nvSpPr>
          <p:cNvPr id="13315" name="Текст 4"/>
          <p:cNvSpPr>
            <a:spLocks noGrp="1"/>
          </p:cNvSpPr>
          <p:nvPr>
            <p:ph type="body" sz="quarter" idx="3"/>
          </p:nvPr>
        </p:nvSpPr>
        <p:spPr>
          <a:xfrm>
            <a:off x="5724525" y="765175"/>
            <a:ext cx="2962275" cy="1409700"/>
          </a:xfrm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Массовое нападение комаров на человека может вызвать тяжелое отравление, и даже смерть. Поэтому от комаров надо защищаться, используя мази, отпугивающие насекомых.</a:t>
            </a:r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925" y="4192588"/>
            <a:ext cx="4029075" cy="266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3" y="4508500"/>
            <a:ext cx="3281362" cy="212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8" descr="C:\Users\Максим\Desktop\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194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7338"/>
            <a:ext cx="1268412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1268412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Схема 5"/>
          <p:cNvGraphicFramePr/>
          <p:nvPr/>
        </p:nvGraphicFramePr>
        <p:xfrm>
          <a:off x="4351195" y="260648"/>
          <a:ext cx="457200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913"/>
            <a:ext cx="3859212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16325"/>
            <a:ext cx="40417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6363</TotalTime>
  <Words>385</Words>
  <Application>Microsoft Office PowerPoint</Application>
  <PresentationFormat>Экран (4:3)</PresentationFormat>
  <Paragraphs>20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Безопасность на природе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детей дошкольного возраста</dc:title>
  <dc:creator>Максим</dc:creator>
  <cp:lastModifiedBy>User</cp:lastModifiedBy>
  <cp:revision>414</cp:revision>
  <dcterms:created xsi:type="dcterms:W3CDTF">2014-10-11T14:37:11Z</dcterms:created>
  <dcterms:modified xsi:type="dcterms:W3CDTF">2016-10-09T12:03:54Z</dcterms:modified>
</cp:coreProperties>
</file>