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449" r:id="rId2"/>
    <p:sldId id="280" r:id="rId3"/>
    <p:sldId id="347" r:id="rId4"/>
    <p:sldId id="346" r:id="rId5"/>
    <p:sldId id="352" r:id="rId6"/>
    <p:sldId id="358" r:id="rId7"/>
    <p:sldId id="373" r:id="rId8"/>
    <p:sldId id="375" r:id="rId9"/>
    <p:sldId id="392" r:id="rId10"/>
    <p:sldId id="370" r:id="rId11"/>
    <p:sldId id="405" r:id="rId12"/>
    <p:sldId id="448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66FF33"/>
    <a:srgbClr val="009900"/>
    <a:srgbClr val="FF7C80"/>
    <a:srgbClr val="FF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379" autoAdjust="0"/>
  </p:normalViewPr>
  <p:slideViewPr>
    <p:cSldViewPr>
      <p:cViewPr>
        <p:scale>
          <a:sx n="65" d="100"/>
          <a:sy n="65" d="100"/>
        </p:scale>
        <p:origin x="-2124" y="-4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EDABDB-4F5A-4583-BA0C-FBAE6E040BA3}" type="doc">
      <dgm:prSet loTypeId="urn:microsoft.com/office/officeart/2005/8/layout/rings+Icon" loCatId="relationship" qsTypeId="urn:microsoft.com/office/officeart/2005/8/quickstyle/simple3" qsCatId="simple" csTypeId="urn:microsoft.com/office/officeart/2005/8/colors/accent1_2" csCatId="accent1" phldr="1"/>
      <dgm:spPr/>
    </dgm:pt>
    <dgm:pt modelId="{DB1214A4-B373-4DBC-B2CA-400D7D87E1F5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Безопасность в природе</a:t>
          </a:r>
          <a:endParaRPr lang="ru-RU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904D1F1-3A9D-4A89-B6C7-88E9C77005C6}" type="parTrans" cxnId="{D63C9A38-6481-4E9D-93B9-CF78A5F70138}">
      <dgm:prSet/>
      <dgm:spPr/>
      <dgm:t>
        <a:bodyPr/>
        <a:lstStyle/>
        <a:p>
          <a:endParaRPr lang="ru-RU"/>
        </a:p>
      </dgm:t>
    </dgm:pt>
    <dgm:pt modelId="{FBBC7E6E-1BA2-4574-99C0-A9A4E7FB856A}" type="sibTrans" cxnId="{D63C9A38-6481-4E9D-93B9-CF78A5F70138}">
      <dgm:prSet/>
      <dgm:spPr/>
      <dgm:t>
        <a:bodyPr/>
        <a:lstStyle/>
        <a:p>
          <a:endParaRPr lang="ru-RU"/>
        </a:p>
      </dgm:t>
    </dgm:pt>
    <dgm:pt modelId="{208A197B-6E11-4628-8694-95FA8306354F}" type="pres">
      <dgm:prSet presAssocID="{EFEDABDB-4F5A-4583-BA0C-FBAE6E040BA3}" presName="Name0" presStyleCnt="0">
        <dgm:presLayoutVars>
          <dgm:chMax val="7"/>
          <dgm:dir/>
          <dgm:resizeHandles val="exact"/>
        </dgm:presLayoutVars>
      </dgm:prSet>
      <dgm:spPr/>
    </dgm:pt>
    <dgm:pt modelId="{B845299F-B691-42E5-A1AC-CDE2F41B1F85}" type="pres">
      <dgm:prSet presAssocID="{EFEDABDB-4F5A-4583-BA0C-FBAE6E040BA3}" presName="ellipse1" presStyleLbl="vennNode1" presStyleIdx="0" presStyleCnt="1" custScaleX="327736" custScaleY="99999" custLinFactNeighborX="-3450" custLinFactNeighborY="45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4117C1-A919-4479-AB18-DBB366DA15C3}" type="presOf" srcId="{EFEDABDB-4F5A-4583-BA0C-FBAE6E040BA3}" destId="{208A197B-6E11-4628-8694-95FA8306354F}" srcOrd="0" destOrd="0" presId="urn:microsoft.com/office/officeart/2005/8/layout/rings+Icon"/>
    <dgm:cxn modelId="{D63C9A38-6481-4E9D-93B9-CF78A5F70138}" srcId="{EFEDABDB-4F5A-4583-BA0C-FBAE6E040BA3}" destId="{DB1214A4-B373-4DBC-B2CA-400D7D87E1F5}" srcOrd="0" destOrd="0" parTransId="{1904D1F1-3A9D-4A89-B6C7-88E9C77005C6}" sibTransId="{FBBC7E6E-1BA2-4574-99C0-A9A4E7FB856A}"/>
    <dgm:cxn modelId="{EB5BD0C6-71F8-43B4-92D3-F9EF3752C6C7}" type="presOf" srcId="{DB1214A4-B373-4DBC-B2CA-400D7D87E1F5}" destId="{B845299F-B691-42E5-A1AC-CDE2F41B1F85}" srcOrd="0" destOrd="0" presId="urn:microsoft.com/office/officeart/2005/8/layout/rings+Icon"/>
    <dgm:cxn modelId="{362BBA0B-A35A-493C-AB58-839ABA22E8BF}" type="presParOf" srcId="{208A197B-6E11-4628-8694-95FA8306354F}" destId="{B845299F-B691-42E5-A1AC-CDE2F41B1F85}" srcOrd="0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5B2A67-1B37-46C6-BBBF-196C3826640A}" type="doc">
      <dgm:prSet loTypeId="urn:microsoft.com/office/officeart/2005/8/layout/vList5" loCatId="list" qsTypeId="urn:microsoft.com/office/officeart/2005/8/quickstyle/3d1" qsCatId="3D" csTypeId="urn:microsoft.com/office/officeart/2005/8/colors/accent3_4" csCatId="accent3" phldr="1"/>
      <dgm:spPr/>
      <dgm:t>
        <a:bodyPr/>
        <a:lstStyle/>
        <a:p>
          <a:endParaRPr lang="ru-RU"/>
        </a:p>
      </dgm:t>
    </dgm:pt>
    <dgm:pt modelId="{0C48A90F-47C4-448C-B82D-C9849728A213}">
      <dgm:prSet/>
      <dgm:spPr/>
      <dgm:t>
        <a:bodyPr/>
        <a:lstStyle/>
        <a:p>
          <a:pPr rtl="0"/>
          <a:r>
            <a:rPr lang="ru-RU" b="1" dirty="0" smtClean="0"/>
            <a:t>В природе существуют опасные животные, в том числе опасность может исходить и от городских животных. Поэтому нельзя дразнить животных, брать бродячих собак и кошек на руки. Можно не только получить травму, но и заразиться, если животное болеет. Ведь основными носителями вируса бешенства являются собаки, кошки.</a:t>
          </a:r>
          <a:endParaRPr lang="ru-RU" dirty="0"/>
        </a:p>
      </dgm:t>
    </dgm:pt>
    <dgm:pt modelId="{86B03284-FBE9-40FE-B2E2-DABD5BF016A6}" type="parTrans" cxnId="{C5F029A6-F8FF-4AB4-82BB-B0717679330B}">
      <dgm:prSet/>
      <dgm:spPr/>
      <dgm:t>
        <a:bodyPr/>
        <a:lstStyle/>
        <a:p>
          <a:endParaRPr lang="ru-RU"/>
        </a:p>
      </dgm:t>
    </dgm:pt>
    <dgm:pt modelId="{A5B86CAD-21DA-479C-84E4-45A9B882A4C7}" type="sibTrans" cxnId="{C5F029A6-F8FF-4AB4-82BB-B0717679330B}">
      <dgm:prSet/>
      <dgm:spPr/>
      <dgm:t>
        <a:bodyPr/>
        <a:lstStyle/>
        <a:p>
          <a:endParaRPr lang="ru-RU"/>
        </a:p>
      </dgm:t>
    </dgm:pt>
    <dgm:pt modelId="{4F878EB9-1BE9-4804-A6E8-F4930D600093}" type="pres">
      <dgm:prSet presAssocID="{105B2A67-1B37-46C6-BBBF-196C3826640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ABF1302-EF87-42A9-B277-B6501E934481}" type="pres">
      <dgm:prSet presAssocID="{0C48A90F-47C4-448C-B82D-C9849728A213}" presName="linNode" presStyleCnt="0"/>
      <dgm:spPr/>
    </dgm:pt>
    <dgm:pt modelId="{BC919CB8-63B6-4CDF-B689-A1A61DC2D4AA}" type="pres">
      <dgm:prSet presAssocID="{0C48A90F-47C4-448C-B82D-C9849728A213}" presName="parentText" presStyleLbl="node1" presStyleIdx="0" presStyleCnt="1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7A4445-7374-42E3-8D56-E3896BC3C91C}" type="presOf" srcId="{0C48A90F-47C4-448C-B82D-C9849728A213}" destId="{BC919CB8-63B6-4CDF-B689-A1A61DC2D4AA}" srcOrd="0" destOrd="0" presId="urn:microsoft.com/office/officeart/2005/8/layout/vList5"/>
    <dgm:cxn modelId="{0CF48ADC-848A-4923-B752-E20F464D150F}" type="presOf" srcId="{105B2A67-1B37-46C6-BBBF-196C3826640A}" destId="{4F878EB9-1BE9-4804-A6E8-F4930D600093}" srcOrd="0" destOrd="0" presId="urn:microsoft.com/office/officeart/2005/8/layout/vList5"/>
    <dgm:cxn modelId="{C5F029A6-F8FF-4AB4-82BB-B0717679330B}" srcId="{105B2A67-1B37-46C6-BBBF-196C3826640A}" destId="{0C48A90F-47C4-448C-B82D-C9849728A213}" srcOrd="0" destOrd="0" parTransId="{86B03284-FBE9-40FE-B2E2-DABD5BF016A6}" sibTransId="{A5B86CAD-21DA-479C-84E4-45A9B882A4C7}"/>
    <dgm:cxn modelId="{8E88CB21-3850-4F22-A0AA-DFACB6BAFACA}" type="presParOf" srcId="{4F878EB9-1BE9-4804-A6E8-F4930D600093}" destId="{0ABF1302-EF87-42A9-B277-B6501E934481}" srcOrd="0" destOrd="0" presId="urn:microsoft.com/office/officeart/2005/8/layout/vList5"/>
    <dgm:cxn modelId="{73B8CBE8-7304-44DD-BFAD-947B06490CFF}" type="presParOf" srcId="{0ABF1302-EF87-42A9-B277-B6501E934481}" destId="{BC919CB8-63B6-4CDF-B689-A1A61DC2D4A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2C916C4-0308-40DE-80F9-64E1C2B7E837}" type="doc">
      <dgm:prSet loTypeId="urn:microsoft.com/office/officeart/2009/3/layout/CircleRelationship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A12B768-FB47-412B-849C-B6DC12FFD481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Если увидели осиное гнездо, понаблюдайте за его обитателями издалека, ни в коем случае не трогайте его, иначе осы вылетят, и будут жалить куда попало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A4CF7464-EF65-4E1B-B27B-6A7CA4344776}" type="parTrans" cxnId="{C0E33177-4C15-41D2-B6E7-FC92A0DC3BA6}">
      <dgm:prSet/>
      <dgm:spPr/>
      <dgm:t>
        <a:bodyPr/>
        <a:lstStyle/>
        <a:p>
          <a:endParaRPr lang="ru-RU"/>
        </a:p>
      </dgm:t>
    </dgm:pt>
    <dgm:pt modelId="{7836F4A2-C8F2-423F-8125-EB8C9A2CC8C5}" type="sibTrans" cxnId="{C0E33177-4C15-41D2-B6E7-FC92A0DC3BA6}">
      <dgm:prSet/>
      <dgm:spPr/>
      <dgm:t>
        <a:bodyPr/>
        <a:lstStyle/>
        <a:p>
          <a:endParaRPr lang="ru-RU"/>
        </a:p>
      </dgm:t>
    </dgm:pt>
    <dgm:pt modelId="{A79466B4-23DC-458F-B669-2D2505CFD51C}" type="pres">
      <dgm:prSet presAssocID="{62C916C4-0308-40DE-80F9-64E1C2B7E837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E5B17C14-B1B1-470A-8601-E0A160673CA3}" type="pres">
      <dgm:prSet presAssocID="{8A12B768-FB47-412B-849C-B6DC12FFD481}" presName="Parent" presStyleLbl="node0" presStyleIdx="0" presStyleCnt="1" custScaleX="152822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533E7294-63A4-4549-866E-9269413DAF06}" type="pres">
      <dgm:prSet presAssocID="{8A12B768-FB47-412B-849C-B6DC12FFD481}" presName="Accent1" presStyleLbl="node1" presStyleIdx="0" presStyleCnt="6"/>
      <dgm:spPr/>
    </dgm:pt>
    <dgm:pt modelId="{8080A362-C166-4EAC-976A-1A921D55EFB1}" type="pres">
      <dgm:prSet presAssocID="{8A12B768-FB47-412B-849C-B6DC12FFD481}" presName="Accent2" presStyleLbl="node1" presStyleIdx="1" presStyleCnt="6"/>
      <dgm:spPr/>
    </dgm:pt>
    <dgm:pt modelId="{E3089024-DD0F-419E-899B-296C0ECB548D}" type="pres">
      <dgm:prSet presAssocID="{8A12B768-FB47-412B-849C-B6DC12FFD481}" presName="Accent3" presStyleLbl="node1" presStyleIdx="2" presStyleCnt="6"/>
      <dgm:spPr/>
    </dgm:pt>
    <dgm:pt modelId="{F8477749-2C05-4A2B-81BD-5A6A1E6DDDFB}" type="pres">
      <dgm:prSet presAssocID="{8A12B768-FB47-412B-849C-B6DC12FFD481}" presName="Accent4" presStyleLbl="node1" presStyleIdx="3" presStyleCnt="6"/>
      <dgm:spPr/>
    </dgm:pt>
    <dgm:pt modelId="{EC25ECD1-361C-4EDD-AFF7-134D330ECF85}" type="pres">
      <dgm:prSet presAssocID="{8A12B768-FB47-412B-849C-B6DC12FFD481}" presName="Accent5" presStyleLbl="node1" presStyleIdx="4" presStyleCnt="6"/>
      <dgm:spPr/>
    </dgm:pt>
    <dgm:pt modelId="{48D98FD3-CCB0-4341-AB12-64F2794D6D32}" type="pres">
      <dgm:prSet presAssocID="{8A12B768-FB47-412B-849C-B6DC12FFD481}" presName="Accent6" presStyleLbl="node1" presStyleIdx="5" presStyleCnt="6"/>
      <dgm:spPr/>
    </dgm:pt>
  </dgm:ptLst>
  <dgm:cxnLst>
    <dgm:cxn modelId="{C0E33177-4C15-41D2-B6E7-FC92A0DC3BA6}" srcId="{62C916C4-0308-40DE-80F9-64E1C2B7E837}" destId="{8A12B768-FB47-412B-849C-B6DC12FFD481}" srcOrd="0" destOrd="0" parTransId="{A4CF7464-EF65-4E1B-B27B-6A7CA4344776}" sibTransId="{7836F4A2-C8F2-423F-8125-EB8C9A2CC8C5}"/>
    <dgm:cxn modelId="{A162B1DA-57D8-4268-8A4C-937F93566F1D}" type="presOf" srcId="{62C916C4-0308-40DE-80F9-64E1C2B7E837}" destId="{A79466B4-23DC-458F-B669-2D2505CFD51C}" srcOrd="0" destOrd="0" presId="urn:microsoft.com/office/officeart/2009/3/layout/CircleRelationship"/>
    <dgm:cxn modelId="{22E859B4-8C92-4294-9B37-11F7A5878EF1}" type="presOf" srcId="{8A12B768-FB47-412B-849C-B6DC12FFD481}" destId="{E5B17C14-B1B1-470A-8601-E0A160673CA3}" srcOrd="0" destOrd="0" presId="urn:microsoft.com/office/officeart/2009/3/layout/CircleRelationship"/>
    <dgm:cxn modelId="{7B982042-3A4C-4678-BDA5-02A2434FAF0E}" type="presParOf" srcId="{A79466B4-23DC-458F-B669-2D2505CFD51C}" destId="{E5B17C14-B1B1-470A-8601-E0A160673CA3}" srcOrd="0" destOrd="0" presId="urn:microsoft.com/office/officeart/2009/3/layout/CircleRelationship"/>
    <dgm:cxn modelId="{7FA79918-13DE-4310-8115-08D6BA14C2DD}" type="presParOf" srcId="{A79466B4-23DC-458F-B669-2D2505CFD51C}" destId="{533E7294-63A4-4549-866E-9269413DAF06}" srcOrd="1" destOrd="0" presId="urn:microsoft.com/office/officeart/2009/3/layout/CircleRelationship"/>
    <dgm:cxn modelId="{A9012832-C61B-4765-BFCC-FB33688DD46F}" type="presParOf" srcId="{A79466B4-23DC-458F-B669-2D2505CFD51C}" destId="{8080A362-C166-4EAC-976A-1A921D55EFB1}" srcOrd="2" destOrd="0" presId="urn:microsoft.com/office/officeart/2009/3/layout/CircleRelationship"/>
    <dgm:cxn modelId="{196C7E05-CAC4-4D31-8938-8397ED7605AE}" type="presParOf" srcId="{A79466B4-23DC-458F-B669-2D2505CFD51C}" destId="{E3089024-DD0F-419E-899B-296C0ECB548D}" srcOrd="3" destOrd="0" presId="urn:microsoft.com/office/officeart/2009/3/layout/CircleRelationship"/>
    <dgm:cxn modelId="{3ABE1FA5-1841-4544-858E-E4927E80436A}" type="presParOf" srcId="{A79466B4-23DC-458F-B669-2D2505CFD51C}" destId="{F8477749-2C05-4A2B-81BD-5A6A1E6DDDFB}" srcOrd="4" destOrd="0" presId="urn:microsoft.com/office/officeart/2009/3/layout/CircleRelationship"/>
    <dgm:cxn modelId="{8EE87B7B-48A0-4BB0-AF2F-3DEFAA535A77}" type="presParOf" srcId="{A79466B4-23DC-458F-B669-2D2505CFD51C}" destId="{EC25ECD1-361C-4EDD-AFF7-134D330ECF85}" srcOrd="5" destOrd="0" presId="urn:microsoft.com/office/officeart/2009/3/layout/CircleRelationship"/>
    <dgm:cxn modelId="{BC84A2ED-280C-4D18-933B-E9783229173F}" type="presParOf" srcId="{A79466B4-23DC-458F-B669-2D2505CFD51C}" destId="{48D98FD3-CCB0-4341-AB12-64F2794D6D32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C70FAB-55E2-4EE0-B8EC-EEBEFE78D304}" type="doc">
      <dgm:prSet loTypeId="urn:microsoft.com/office/officeart/2009/3/layout/CircleRelationship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34F9215-8554-4ABF-9260-E17C054C8349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Если около вас летает пчела, старайтесь быть спокойными, не машите руками, перейдите в другое место.</a:t>
          </a:r>
          <a:endParaRPr lang="ru-RU" sz="1400" b="1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B9278D43-203D-402E-896B-1036CE59AC2D}" type="parTrans" cxnId="{529CB41B-6B6B-41FC-85FC-018D7488AAF0}">
      <dgm:prSet/>
      <dgm:spPr/>
      <dgm:t>
        <a:bodyPr/>
        <a:lstStyle/>
        <a:p>
          <a:endParaRPr lang="ru-RU"/>
        </a:p>
      </dgm:t>
    </dgm:pt>
    <dgm:pt modelId="{68FEBC8F-EABA-4DDA-B6B7-54BEF161CBB5}" type="sibTrans" cxnId="{529CB41B-6B6B-41FC-85FC-018D7488AAF0}">
      <dgm:prSet/>
      <dgm:spPr/>
      <dgm:t>
        <a:bodyPr/>
        <a:lstStyle/>
        <a:p>
          <a:endParaRPr lang="ru-RU"/>
        </a:p>
      </dgm:t>
    </dgm:pt>
    <dgm:pt modelId="{36E77309-8007-4EC0-AA65-776D96C7EAAD}" type="pres">
      <dgm:prSet presAssocID="{EEC70FAB-55E2-4EE0-B8EC-EEBEFE78D304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C792905D-B7D2-4EB8-AE82-A2AF03CB6EB5}" type="pres">
      <dgm:prSet presAssocID="{C34F9215-8554-4ABF-9260-E17C054C8349}" presName="Parent" presStyleLbl="node0" presStyleIdx="0" presStyleCnt="1" custScaleX="153292" custScaleY="116822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02D87069-5CCC-42E3-B451-E94ED3D20CF2}" type="pres">
      <dgm:prSet presAssocID="{C34F9215-8554-4ABF-9260-E17C054C8349}" presName="Accent1" presStyleLbl="node1" presStyleIdx="0" presStyleCnt="6"/>
      <dgm:spPr/>
    </dgm:pt>
    <dgm:pt modelId="{7F2B430F-6010-47B5-9EC0-1FA61DA59045}" type="pres">
      <dgm:prSet presAssocID="{C34F9215-8554-4ABF-9260-E17C054C8349}" presName="Accent2" presStyleLbl="node1" presStyleIdx="1" presStyleCnt="6"/>
      <dgm:spPr/>
    </dgm:pt>
    <dgm:pt modelId="{8B5C9593-7787-4218-86CD-081CC12AFC3B}" type="pres">
      <dgm:prSet presAssocID="{C34F9215-8554-4ABF-9260-E17C054C8349}" presName="Accent3" presStyleLbl="node1" presStyleIdx="2" presStyleCnt="6"/>
      <dgm:spPr/>
    </dgm:pt>
    <dgm:pt modelId="{8ACF3CBD-C926-4FF3-BA38-E9A19F93F447}" type="pres">
      <dgm:prSet presAssocID="{C34F9215-8554-4ABF-9260-E17C054C8349}" presName="Accent4" presStyleLbl="node1" presStyleIdx="3" presStyleCnt="6"/>
      <dgm:spPr/>
    </dgm:pt>
    <dgm:pt modelId="{F13902F7-5323-47C0-AEC9-7CC194F3DB1F}" type="pres">
      <dgm:prSet presAssocID="{C34F9215-8554-4ABF-9260-E17C054C8349}" presName="Accent5" presStyleLbl="node1" presStyleIdx="4" presStyleCnt="6"/>
      <dgm:spPr/>
    </dgm:pt>
    <dgm:pt modelId="{2A3B9ABA-17D9-4481-BA06-336E210D5F3F}" type="pres">
      <dgm:prSet presAssocID="{C34F9215-8554-4ABF-9260-E17C054C8349}" presName="Accent6" presStyleLbl="node1" presStyleIdx="5" presStyleCnt="6"/>
      <dgm:spPr/>
    </dgm:pt>
  </dgm:ptLst>
  <dgm:cxnLst>
    <dgm:cxn modelId="{529CB41B-6B6B-41FC-85FC-018D7488AAF0}" srcId="{EEC70FAB-55E2-4EE0-B8EC-EEBEFE78D304}" destId="{C34F9215-8554-4ABF-9260-E17C054C8349}" srcOrd="0" destOrd="0" parTransId="{B9278D43-203D-402E-896B-1036CE59AC2D}" sibTransId="{68FEBC8F-EABA-4DDA-B6B7-54BEF161CBB5}"/>
    <dgm:cxn modelId="{E44E9A44-031D-4B37-8F83-EF4F3129AD32}" type="presOf" srcId="{C34F9215-8554-4ABF-9260-E17C054C8349}" destId="{C792905D-B7D2-4EB8-AE82-A2AF03CB6EB5}" srcOrd="0" destOrd="0" presId="urn:microsoft.com/office/officeart/2009/3/layout/CircleRelationship"/>
    <dgm:cxn modelId="{1BF077DB-4591-4167-8613-58DF0EF665C9}" type="presOf" srcId="{EEC70FAB-55E2-4EE0-B8EC-EEBEFE78D304}" destId="{36E77309-8007-4EC0-AA65-776D96C7EAAD}" srcOrd="0" destOrd="0" presId="urn:microsoft.com/office/officeart/2009/3/layout/CircleRelationship"/>
    <dgm:cxn modelId="{75A41A52-3E0A-4EF9-B4B9-0C4E91AF402D}" type="presParOf" srcId="{36E77309-8007-4EC0-AA65-776D96C7EAAD}" destId="{C792905D-B7D2-4EB8-AE82-A2AF03CB6EB5}" srcOrd="0" destOrd="0" presId="urn:microsoft.com/office/officeart/2009/3/layout/CircleRelationship"/>
    <dgm:cxn modelId="{C0C040F0-4B84-4FA8-A240-A54B1FE5A0BA}" type="presParOf" srcId="{36E77309-8007-4EC0-AA65-776D96C7EAAD}" destId="{02D87069-5CCC-42E3-B451-E94ED3D20CF2}" srcOrd="1" destOrd="0" presId="urn:microsoft.com/office/officeart/2009/3/layout/CircleRelationship"/>
    <dgm:cxn modelId="{134DE6E2-DB95-4480-B244-B59F5F9C6569}" type="presParOf" srcId="{36E77309-8007-4EC0-AA65-776D96C7EAAD}" destId="{7F2B430F-6010-47B5-9EC0-1FA61DA59045}" srcOrd="2" destOrd="0" presId="urn:microsoft.com/office/officeart/2009/3/layout/CircleRelationship"/>
    <dgm:cxn modelId="{B09E4376-1E98-4C22-BC0B-C6BAD534E47B}" type="presParOf" srcId="{36E77309-8007-4EC0-AA65-776D96C7EAAD}" destId="{8B5C9593-7787-4218-86CD-081CC12AFC3B}" srcOrd="3" destOrd="0" presId="urn:microsoft.com/office/officeart/2009/3/layout/CircleRelationship"/>
    <dgm:cxn modelId="{6D1BE958-35B7-4E24-8DC4-4BE5F5A20B42}" type="presParOf" srcId="{36E77309-8007-4EC0-AA65-776D96C7EAAD}" destId="{8ACF3CBD-C926-4FF3-BA38-E9A19F93F447}" srcOrd="4" destOrd="0" presId="urn:microsoft.com/office/officeart/2009/3/layout/CircleRelationship"/>
    <dgm:cxn modelId="{E2DE5FE5-D7E9-4734-9E00-08259A321381}" type="presParOf" srcId="{36E77309-8007-4EC0-AA65-776D96C7EAAD}" destId="{F13902F7-5323-47C0-AEC9-7CC194F3DB1F}" srcOrd="5" destOrd="0" presId="urn:microsoft.com/office/officeart/2009/3/layout/CircleRelationship"/>
    <dgm:cxn modelId="{89ABB60E-0088-4B46-BC5F-11A0EFF6DB1F}" type="presParOf" srcId="{36E77309-8007-4EC0-AA65-776D96C7EAAD}" destId="{2A3B9ABA-17D9-4481-BA06-336E210D5F3F}" srcOrd="6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874F859-74EB-4C07-AC45-63B7EFD26251}" type="doc">
      <dgm:prSet loTypeId="urn:microsoft.com/office/officeart/2005/8/layout/hProcess10" loCatId="picture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8DA9466-13E2-4934-856B-3B25616019BC}">
      <dgm:prSet/>
      <dgm:spPr/>
      <dgm:t>
        <a:bodyPr/>
        <a:lstStyle/>
        <a:p>
          <a:pPr rtl="0"/>
          <a:r>
            <a:rPr lang="ru-RU" dirty="0" smtClean="0"/>
            <a:t>Мухи переносчики болезней. Чтобы избавиться от мух, нельзя оставлять гниющие продукты и нечистоты, которые пригодны для развития личинок мух, надо соблюдать санитарные правила, касающиеся поддержания чистоты в помещениях и на всей территории. </a:t>
          </a:r>
          <a:endParaRPr lang="ru-RU" dirty="0"/>
        </a:p>
      </dgm:t>
    </dgm:pt>
    <dgm:pt modelId="{E04EBF3C-A5F8-43A4-85E1-390971A2A8EE}" type="parTrans" cxnId="{C88C5A45-E4AE-4FCA-B2E9-159230EA8535}">
      <dgm:prSet/>
      <dgm:spPr/>
      <dgm:t>
        <a:bodyPr/>
        <a:lstStyle/>
        <a:p>
          <a:endParaRPr lang="ru-RU"/>
        </a:p>
      </dgm:t>
    </dgm:pt>
    <dgm:pt modelId="{6EF0CFC6-9ACF-450E-9DB5-72B39F7FB302}" type="sibTrans" cxnId="{C88C5A45-E4AE-4FCA-B2E9-159230EA8535}">
      <dgm:prSet/>
      <dgm:spPr/>
      <dgm:t>
        <a:bodyPr/>
        <a:lstStyle/>
        <a:p>
          <a:endParaRPr lang="ru-RU"/>
        </a:p>
      </dgm:t>
    </dgm:pt>
    <dgm:pt modelId="{9F724DF2-AB47-4D28-A4C0-4D9D7FAA6FA7}" type="pres">
      <dgm:prSet presAssocID="{4874F859-74EB-4C07-AC45-63B7EFD2625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FA919FC-8BD3-4423-9B3E-2AABEE3960B5}" type="pres">
      <dgm:prSet presAssocID="{E8DA9466-13E2-4934-856B-3B25616019BC}" presName="composite" presStyleCnt="0"/>
      <dgm:spPr/>
    </dgm:pt>
    <dgm:pt modelId="{93139316-EE66-4C98-93FC-0E8A2547FE53}" type="pres">
      <dgm:prSet presAssocID="{E8DA9466-13E2-4934-856B-3B25616019BC}" presName="imagSh" presStyleLbl="bgImgPlace1" presStyleIdx="0" presStyleCnt="1"/>
      <dgm:spPr/>
    </dgm:pt>
    <dgm:pt modelId="{EEA3BC73-DFB0-43CF-867B-0F4EEF524B1F}" type="pres">
      <dgm:prSet presAssocID="{E8DA9466-13E2-4934-856B-3B25616019BC}" presName="tx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18929A-6EE9-4AFA-A27F-B024FF426292}" type="presOf" srcId="{E8DA9466-13E2-4934-856B-3B25616019BC}" destId="{EEA3BC73-DFB0-43CF-867B-0F4EEF524B1F}" srcOrd="0" destOrd="0" presId="urn:microsoft.com/office/officeart/2005/8/layout/hProcess10"/>
    <dgm:cxn modelId="{D8363EE0-60F3-4258-A82B-AC012CB75F30}" type="presOf" srcId="{4874F859-74EB-4C07-AC45-63B7EFD26251}" destId="{9F724DF2-AB47-4D28-A4C0-4D9D7FAA6FA7}" srcOrd="0" destOrd="0" presId="urn:microsoft.com/office/officeart/2005/8/layout/hProcess10"/>
    <dgm:cxn modelId="{C88C5A45-E4AE-4FCA-B2E9-159230EA8535}" srcId="{4874F859-74EB-4C07-AC45-63B7EFD26251}" destId="{E8DA9466-13E2-4934-856B-3B25616019BC}" srcOrd="0" destOrd="0" parTransId="{E04EBF3C-A5F8-43A4-85E1-390971A2A8EE}" sibTransId="{6EF0CFC6-9ACF-450E-9DB5-72B39F7FB302}"/>
    <dgm:cxn modelId="{DB2F43CF-A487-402A-A275-CB2B6D624C1D}" type="presParOf" srcId="{9F724DF2-AB47-4D28-A4C0-4D9D7FAA6FA7}" destId="{9FA919FC-8BD3-4423-9B3E-2AABEE3960B5}" srcOrd="0" destOrd="0" presId="urn:microsoft.com/office/officeart/2005/8/layout/hProcess10"/>
    <dgm:cxn modelId="{425CF43E-20E9-43B9-BE17-444B0D941B78}" type="presParOf" srcId="{9FA919FC-8BD3-4423-9B3E-2AABEE3960B5}" destId="{93139316-EE66-4C98-93FC-0E8A2547FE53}" srcOrd="0" destOrd="0" presId="urn:microsoft.com/office/officeart/2005/8/layout/hProcess10"/>
    <dgm:cxn modelId="{B5988BB0-1515-48AF-B4F5-D829297A5BA9}" type="presParOf" srcId="{9FA919FC-8BD3-4423-9B3E-2AABEE3960B5}" destId="{EEA3BC73-DFB0-43CF-867B-0F4EEF524B1F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3C740C2-5D8A-457E-82E3-5B3D3EE655B6}" type="doc">
      <dgm:prSet loTypeId="urn:microsoft.com/office/officeart/2005/8/layout/venn1" loCatId="relationship" qsTypeId="urn:microsoft.com/office/officeart/2005/8/quickstyle/3d1" qsCatId="3D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CBB91125-C86B-48E6-8E9B-DB5E7A5188A8}">
      <dgm:prSet/>
      <dgm:spPr/>
      <dgm:t>
        <a:bodyPr/>
        <a:lstStyle/>
        <a:p>
          <a:pPr algn="ctr" rtl="0"/>
          <a:r>
            <a:rPr lang="ru-RU" b="1" dirty="0" smtClean="0">
              <a:latin typeface="Times New Roman" pitchFamily="18" charset="0"/>
              <a:cs typeface="Times New Roman" pitchFamily="18" charset="0"/>
            </a:rPr>
            <a:t>Трогать насекомых не нужно, неосторожным движением можно повредить крыло бабочки или оторвать крылышко жучка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455971A-399E-4FAD-B357-8AA33C00C44E}" type="parTrans" cxnId="{07E20909-A660-4D7E-BB13-A746CF198654}">
      <dgm:prSet/>
      <dgm:spPr/>
      <dgm:t>
        <a:bodyPr/>
        <a:lstStyle/>
        <a:p>
          <a:endParaRPr lang="ru-RU"/>
        </a:p>
      </dgm:t>
    </dgm:pt>
    <dgm:pt modelId="{942ACC7C-C530-4029-94D2-DAE9DF9C5C30}" type="sibTrans" cxnId="{07E20909-A660-4D7E-BB13-A746CF198654}">
      <dgm:prSet/>
      <dgm:spPr/>
      <dgm:t>
        <a:bodyPr/>
        <a:lstStyle/>
        <a:p>
          <a:endParaRPr lang="ru-RU"/>
        </a:p>
      </dgm:t>
    </dgm:pt>
    <dgm:pt modelId="{9CB79440-A91B-420D-9D4B-06EC5A2B7056}" type="pres">
      <dgm:prSet presAssocID="{23C740C2-5D8A-457E-82E3-5B3D3EE655B6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C02C947-29E2-4CD0-BCF6-AD3477829178}" type="pres">
      <dgm:prSet presAssocID="{CBB91125-C86B-48E6-8E9B-DB5E7A5188A8}" presName="circ1TxSh" presStyleLbl="vennNode1" presStyleIdx="0" presStyleCnt="1" custScaleY="146757" custLinFactNeighborX="18679" custLinFactNeighborY="1066"/>
      <dgm:spPr/>
      <dgm:t>
        <a:bodyPr/>
        <a:lstStyle/>
        <a:p>
          <a:endParaRPr lang="ru-RU"/>
        </a:p>
      </dgm:t>
    </dgm:pt>
  </dgm:ptLst>
  <dgm:cxnLst>
    <dgm:cxn modelId="{07E20909-A660-4D7E-BB13-A746CF198654}" srcId="{23C740C2-5D8A-457E-82E3-5B3D3EE655B6}" destId="{CBB91125-C86B-48E6-8E9B-DB5E7A5188A8}" srcOrd="0" destOrd="0" parTransId="{6455971A-399E-4FAD-B357-8AA33C00C44E}" sibTransId="{942ACC7C-C530-4029-94D2-DAE9DF9C5C30}"/>
    <dgm:cxn modelId="{921C835D-A091-4198-B999-7D4168AAC3DD}" type="presOf" srcId="{CBB91125-C86B-48E6-8E9B-DB5E7A5188A8}" destId="{AC02C947-29E2-4CD0-BCF6-AD3477829178}" srcOrd="0" destOrd="0" presId="urn:microsoft.com/office/officeart/2005/8/layout/venn1"/>
    <dgm:cxn modelId="{E78548A3-E443-42BA-8ADD-008F3B1A00F9}" type="presOf" srcId="{23C740C2-5D8A-457E-82E3-5B3D3EE655B6}" destId="{9CB79440-A91B-420D-9D4B-06EC5A2B7056}" srcOrd="0" destOrd="0" presId="urn:microsoft.com/office/officeart/2005/8/layout/venn1"/>
    <dgm:cxn modelId="{46D38F4E-B971-4611-B848-B337101D1CA1}" type="presParOf" srcId="{9CB79440-A91B-420D-9D4B-06EC5A2B7056}" destId="{AC02C947-29E2-4CD0-BCF6-AD3477829178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694BD6C-6FA8-4D31-9561-060F33D2AE43}" type="doc">
      <dgm:prSet loTypeId="urn:microsoft.com/office/officeart/2005/8/layout/rings+Icon" loCatId="relationship" qsTypeId="urn:microsoft.com/office/officeart/2005/8/quickstyle/3d2" qsCatId="3D" csTypeId="urn:microsoft.com/office/officeart/2005/8/colors/accent3_5" csCatId="accent3" phldr="1"/>
      <dgm:spPr/>
    </dgm:pt>
    <dgm:pt modelId="{803128CF-559B-4159-AB3F-3E7867CF1C21}">
      <dgm:prSet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Не ходить на любой водоем без взрослых</a:t>
          </a:r>
        </a:p>
      </dgm:t>
    </dgm:pt>
    <dgm:pt modelId="{9E476931-BBF9-4FF7-B04F-28575E12E646}" type="parTrans" cxnId="{63207C43-2835-49D4-9514-F52545F908AD}">
      <dgm:prSet/>
      <dgm:spPr/>
      <dgm:t>
        <a:bodyPr/>
        <a:lstStyle/>
        <a:p>
          <a:endParaRPr lang="ru-RU"/>
        </a:p>
      </dgm:t>
    </dgm:pt>
    <dgm:pt modelId="{200F6B7B-A94E-48F2-900B-3783AA7B04F1}" type="sibTrans" cxnId="{63207C43-2835-49D4-9514-F52545F908AD}">
      <dgm:prSet/>
      <dgm:spPr/>
      <dgm:t>
        <a:bodyPr/>
        <a:lstStyle/>
        <a:p>
          <a:endParaRPr lang="ru-RU"/>
        </a:p>
      </dgm:t>
    </dgm:pt>
    <dgm:pt modelId="{B8FAF956-0F01-48BF-90E0-0CF7ACEEBD22}" type="pres">
      <dgm:prSet presAssocID="{B694BD6C-6FA8-4D31-9561-060F33D2AE43}" presName="Name0" presStyleCnt="0">
        <dgm:presLayoutVars>
          <dgm:chMax val="7"/>
          <dgm:dir/>
          <dgm:resizeHandles val="exact"/>
        </dgm:presLayoutVars>
      </dgm:prSet>
      <dgm:spPr/>
    </dgm:pt>
    <dgm:pt modelId="{5595D3CB-9B42-40B5-9864-6976AD21C083}" type="pres">
      <dgm:prSet presAssocID="{B694BD6C-6FA8-4D31-9561-060F33D2AE43}" presName="ellipse1" presStyleLbl="vennNode1" presStyleIdx="0" presStyleCnt="1" custScaleX="89867" custLinFactNeighborX="-68349" custLinFactNeighborY="106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1CDB1F-BAB0-4349-90F0-24590D0F3FD3}" type="presOf" srcId="{803128CF-559B-4159-AB3F-3E7867CF1C21}" destId="{5595D3CB-9B42-40B5-9864-6976AD21C083}" srcOrd="0" destOrd="0" presId="urn:microsoft.com/office/officeart/2005/8/layout/rings+Icon"/>
    <dgm:cxn modelId="{51F59A6C-216D-42D2-943F-CD241F510213}" type="presOf" srcId="{B694BD6C-6FA8-4D31-9561-060F33D2AE43}" destId="{B8FAF956-0F01-48BF-90E0-0CF7ACEEBD22}" srcOrd="0" destOrd="0" presId="urn:microsoft.com/office/officeart/2005/8/layout/rings+Icon"/>
    <dgm:cxn modelId="{63207C43-2835-49D4-9514-F52545F908AD}" srcId="{B694BD6C-6FA8-4D31-9561-060F33D2AE43}" destId="{803128CF-559B-4159-AB3F-3E7867CF1C21}" srcOrd="0" destOrd="0" parTransId="{9E476931-BBF9-4FF7-B04F-28575E12E646}" sibTransId="{200F6B7B-A94E-48F2-900B-3783AA7B04F1}"/>
    <dgm:cxn modelId="{29711293-1262-4F43-ACE4-727F65F451DB}" type="presParOf" srcId="{B8FAF956-0F01-48BF-90E0-0CF7ACEEBD22}" destId="{5595D3CB-9B42-40B5-9864-6976AD21C083}" srcOrd="0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1CF313B-492A-491A-8F50-ED394C24A6B6}" type="doc">
      <dgm:prSet loTypeId="urn:microsoft.com/office/officeart/2005/8/layout/vList3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8C272A67-49A2-4F3B-8C44-62EFDAC6AB3F}">
      <dgm:prSet custT="1"/>
      <dgm:spPr/>
      <dgm:t>
        <a:bodyPr/>
        <a:lstStyle/>
        <a:p>
          <a:pPr rtl="0"/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Этого делать нельзя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24A976AE-390A-4C83-9610-FDB7A6443458}" type="parTrans" cxnId="{42BA506B-DFD3-4181-B890-EF138D1CF2D3}">
      <dgm:prSet/>
      <dgm:spPr/>
      <dgm:t>
        <a:bodyPr/>
        <a:lstStyle/>
        <a:p>
          <a:endParaRPr lang="ru-RU"/>
        </a:p>
      </dgm:t>
    </dgm:pt>
    <dgm:pt modelId="{8E84ED90-F738-43C7-B5B1-DF74386C845A}" type="sibTrans" cxnId="{42BA506B-DFD3-4181-B890-EF138D1CF2D3}">
      <dgm:prSet/>
      <dgm:spPr/>
      <dgm:t>
        <a:bodyPr/>
        <a:lstStyle/>
        <a:p>
          <a:endParaRPr lang="ru-RU"/>
        </a:p>
      </dgm:t>
    </dgm:pt>
    <dgm:pt modelId="{233D45DF-C00C-443A-AD07-B994A0431521}" type="pres">
      <dgm:prSet presAssocID="{31CF313B-492A-491A-8F50-ED394C24A6B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05CC97-509A-4CC5-809E-131D15DFCC97}" type="pres">
      <dgm:prSet presAssocID="{8C272A67-49A2-4F3B-8C44-62EFDAC6AB3F}" presName="composite" presStyleCnt="0"/>
      <dgm:spPr/>
    </dgm:pt>
    <dgm:pt modelId="{AF1E097B-60E0-4145-88AE-6DA227797DB6}" type="pres">
      <dgm:prSet presAssocID="{8C272A67-49A2-4F3B-8C44-62EFDAC6AB3F}" presName="imgShp" presStyleLbl="fgImgPlace1" presStyleIdx="0" presStyleCnt="1" custScaleX="16224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0154622-C780-44AA-9763-F3A7E8FC87F8}" type="pres">
      <dgm:prSet presAssocID="{8C272A67-49A2-4F3B-8C44-62EFDAC6AB3F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59EDC1-2B32-4930-A2CB-9F1E3167FF40}" type="presOf" srcId="{8C272A67-49A2-4F3B-8C44-62EFDAC6AB3F}" destId="{A0154622-C780-44AA-9763-F3A7E8FC87F8}" srcOrd="0" destOrd="0" presId="urn:microsoft.com/office/officeart/2005/8/layout/vList3"/>
    <dgm:cxn modelId="{76BC272E-8950-46E0-B5F3-C485A0FF4F38}" type="presOf" srcId="{31CF313B-492A-491A-8F50-ED394C24A6B6}" destId="{233D45DF-C00C-443A-AD07-B994A0431521}" srcOrd="0" destOrd="0" presId="urn:microsoft.com/office/officeart/2005/8/layout/vList3"/>
    <dgm:cxn modelId="{42BA506B-DFD3-4181-B890-EF138D1CF2D3}" srcId="{31CF313B-492A-491A-8F50-ED394C24A6B6}" destId="{8C272A67-49A2-4F3B-8C44-62EFDAC6AB3F}" srcOrd="0" destOrd="0" parTransId="{24A976AE-390A-4C83-9610-FDB7A6443458}" sibTransId="{8E84ED90-F738-43C7-B5B1-DF74386C845A}"/>
    <dgm:cxn modelId="{EB90C4C7-3252-4243-95AC-ED8969A83F26}" type="presParOf" srcId="{233D45DF-C00C-443A-AD07-B994A0431521}" destId="{2F05CC97-509A-4CC5-809E-131D15DFCC97}" srcOrd="0" destOrd="0" presId="urn:microsoft.com/office/officeart/2005/8/layout/vList3"/>
    <dgm:cxn modelId="{F1C51C9C-7DB8-449D-AF59-0A5A5F363288}" type="presParOf" srcId="{2F05CC97-509A-4CC5-809E-131D15DFCC97}" destId="{AF1E097B-60E0-4145-88AE-6DA227797DB6}" srcOrd="0" destOrd="0" presId="urn:microsoft.com/office/officeart/2005/8/layout/vList3"/>
    <dgm:cxn modelId="{10B7319A-084B-4FA3-B587-E985BC08B85F}" type="presParOf" srcId="{2F05CC97-509A-4CC5-809E-131D15DFCC97}" destId="{A0154622-C780-44AA-9763-F3A7E8FC87F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45299F-B691-42E5-A1AC-CDE2F41B1F85}">
      <dsp:nvSpPr>
        <dsp:cNvPr id="0" name=""/>
        <dsp:cNvSpPr/>
      </dsp:nvSpPr>
      <dsp:spPr>
        <a:xfrm>
          <a:off x="371894" y="8"/>
          <a:ext cx="2831953" cy="864087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alpha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Безопасность в природе</a:t>
          </a:r>
          <a:endParaRPr lang="ru-RU" sz="1800" b="1" kern="1200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86624" y="126551"/>
        <a:ext cx="2002493" cy="6110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919CB8-63B6-4CDF-B689-A1A61DC2D4AA}">
      <dsp:nvSpPr>
        <dsp:cNvPr id="0" name=""/>
        <dsp:cNvSpPr/>
      </dsp:nvSpPr>
      <dsp:spPr>
        <a:xfrm>
          <a:off x="4278" y="0"/>
          <a:ext cx="8760793" cy="1676400"/>
        </a:xfrm>
        <a:prstGeom prst="roundRect">
          <a:avLst/>
        </a:prstGeom>
        <a:gradFill rotWithShape="0">
          <a:gsLst>
            <a:gs pos="0">
              <a:schemeClr val="accent3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В природе существуют опасные животные, в том числе опасность может исходить и от городских животных. Поэтому нельзя дразнить животных, брать бродячих собак и кошек на руки. Можно не только получить травму, но и заразиться, если животное болеет. Ведь основными носителями вируса бешенства являются собаки, кошки.</a:t>
          </a:r>
          <a:endParaRPr lang="ru-RU" sz="2000" kern="1200" dirty="0"/>
        </a:p>
      </dsp:txBody>
      <dsp:txXfrm>
        <a:off x="86113" y="81835"/>
        <a:ext cx="8597123" cy="15127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B17C14-B1B1-470A-8601-E0A160673CA3}">
      <dsp:nvSpPr>
        <dsp:cNvPr id="0" name=""/>
        <dsp:cNvSpPr/>
      </dsp:nvSpPr>
      <dsp:spPr>
        <a:xfrm>
          <a:off x="6942" y="-34466"/>
          <a:ext cx="2732490" cy="20889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Если увидели осиное гнездо, понаблюдайте за его обитателями издалека, ни в коем случае не трогайте его, иначе осы вылетят, и будут жалить куда попало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07106" y="271456"/>
        <a:ext cx="1932162" cy="1477124"/>
      </dsp:txXfrm>
    </dsp:sp>
    <dsp:sp modelId="{533E7294-63A4-4549-866E-9269413DAF06}">
      <dsp:nvSpPr>
        <dsp:cNvPr id="0" name=""/>
        <dsp:cNvSpPr/>
      </dsp:nvSpPr>
      <dsp:spPr>
        <a:xfrm>
          <a:off x="1499499" y="34466"/>
          <a:ext cx="198987" cy="1988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80A362-C166-4EAC-976A-1A921D55EFB1}">
      <dsp:nvSpPr>
        <dsp:cNvPr id="0" name=""/>
        <dsp:cNvSpPr/>
      </dsp:nvSpPr>
      <dsp:spPr>
        <a:xfrm>
          <a:off x="1028644" y="1771240"/>
          <a:ext cx="144122" cy="1441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089024-DD0F-419E-899B-296C0ECB548D}">
      <dsp:nvSpPr>
        <dsp:cNvPr id="0" name=""/>
        <dsp:cNvSpPr/>
      </dsp:nvSpPr>
      <dsp:spPr>
        <a:xfrm>
          <a:off x="2382250" y="841646"/>
          <a:ext cx="144122" cy="1441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477749-2C05-4A2B-81BD-5A6A1E6DDDFB}">
      <dsp:nvSpPr>
        <dsp:cNvPr id="0" name=""/>
        <dsp:cNvSpPr/>
      </dsp:nvSpPr>
      <dsp:spPr>
        <a:xfrm>
          <a:off x="1693369" y="1924571"/>
          <a:ext cx="198987" cy="1988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25ECD1-361C-4EDD-AFF7-134D330ECF85}">
      <dsp:nvSpPr>
        <dsp:cNvPr id="0" name=""/>
        <dsp:cNvSpPr/>
      </dsp:nvSpPr>
      <dsp:spPr>
        <a:xfrm>
          <a:off x="1069383" y="317104"/>
          <a:ext cx="144122" cy="1441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D98FD3-CCB0-4341-AB12-64F2794D6D32}">
      <dsp:nvSpPr>
        <dsp:cNvPr id="0" name=""/>
        <dsp:cNvSpPr/>
      </dsp:nvSpPr>
      <dsp:spPr>
        <a:xfrm>
          <a:off x="615520" y="1141623"/>
          <a:ext cx="144122" cy="1441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92905D-B7D2-4EB8-AE82-A2AF03CB6EB5}">
      <dsp:nvSpPr>
        <dsp:cNvPr id="0" name=""/>
        <dsp:cNvSpPr/>
      </dsp:nvSpPr>
      <dsp:spPr>
        <a:xfrm>
          <a:off x="9391" y="-33265"/>
          <a:ext cx="2645437" cy="20162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Если около вас летает пчела, старайтесь быть спокойными, не машите руками, перейдите в другое место.</a:t>
          </a:r>
          <a:endParaRPr lang="ru-RU" sz="1400" b="1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96806" y="262003"/>
        <a:ext cx="1870607" cy="1425680"/>
      </dsp:txXfrm>
    </dsp:sp>
    <dsp:sp modelId="{02D87069-5CCC-42E3-B451-E94ED3D20CF2}">
      <dsp:nvSpPr>
        <dsp:cNvPr id="0" name=""/>
        <dsp:cNvSpPr/>
      </dsp:nvSpPr>
      <dsp:spPr>
        <a:xfrm>
          <a:off x="1454023" y="33265"/>
          <a:ext cx="192057" cy="1919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2B430F-6010-47B5-9EC0-1FA61DA59045}">
      <dsp:nvSpPr>
        <dsp:cNvPr id="0" name=""/>
        <dsp:cNvSpPr/>
      </dsp:nvSpPr>
      <dsp:spPr>
        <a:xfrm>
          <a:off x="999566" y="1709554"/>
          <a:ext cx="139103" cy="1391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5C9593-7787-4218-86CD-081CC12AFC3B}">
      <dsp:nvSpPr>
        <dsp:cNvPr id="0" name=""/>
        <dsp:cNvSpPr/>
      </dsp:nvSpPr>
      <dsp:spPr>
        <a:xfrm>
          <a:off x="2306031" y="812334"/>
          <a:ext cx="139103" cy="1391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CF3CBD-C926-4FF3-BA38-E9A19F93F447}">
      <dsp:nvSpPr>
        <dsp:cNvPr id="0" name=""/>
        <dsp:cNvSpPr/>
      </dsp:nvSpPr>
      <dsp:spPr>
        <a:xfrm>
          <a:off x="1641141" y="1857545"/>
          <a:ext cx="192057" cy="1919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3902F7-5323-47C0-AEC9-7CC194F3DB1F}">
      <dsp:nvSpPr>
        <dsp:cNvPr id="0" name=""/>
        <dsp:cNvSpPr/>
      </dsp:nvSpPr>
      <dsp:spPr>
        <a:xfrm>
          <a:off x="1038887" y="306060"/>
          <a:ext cx="139103" cy="1391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3B9ABA-17D9-4481-BA06-336E210D5F3F}">
      <dsp:nvSpPr>
        <dsp:cNvPr id="0" name=""/>
        <dsp:cNvSpPr/>
      </dsp:nvSpPr>
      <dsp:spPr>
        <a:xfrm>
          <a:off x="600830" y="1101864"/>
          <a:ext cx="139103" cy="1391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139316-EE66-4C98-93FC-0E8A2547FE53}">
      <dsp:nvSpPr>
        <dsp:cNvPr id="0" name=""/>
        <dsp:cNvSpPr/>
      </dsp:nvSpPr>
      <dsp:spPr>
        <a:xfrm>
          <a:off x="2232" y="0"/>
          <a:ext cx="3928080" cy="12695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EA3BC73-DFB0-43CF-867B-0F4EEF524B1F}">
      <dsp:nvSpPr>
        <dsp:cNvPr id="0" name=""/>
        <dsp:cNvSpPr/>
      </dsp:nvSpPr>
      <dsp:spPr>
        <a:xfrm>
          <a:off x="641687" y="761746"/>
          <a:ext cx="3928080" cy="12695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Мухи переносчики болезней. Чтобы избавиться от мух, нельзя оставлять гниющие продукты и нечистоты, которые пригодны для развития личинок мух, надо соблюдать санитарные правила, касающиеся поддержания чистоты в помещениях и на всей территории. </a:t>
          </a:r>
          <a:endParaRPr lang="ru-RU" sz="1300" kern="1200" dirty="0"/>
        </a:p>
      </dsp:txBody>
      <dsp:txXfrm>
        <a:off x="678872" y="798931"/>
        <a:ext cx="3853710" cy="119520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02C947-29E2-4CD0-BCF6-AD3477829178}">
      <dsp:nvSpPr>
        <dsp:cNvPr id="0" name=""/>
        <dsp:cNvSpPr/>
      </dsp:nvSpPr>
      <dsp:spPr>
        <a:xfrm>
          <a:off x="0" y="-64442"/>
          <a:ext cx="2457641" cy="3606760"/>
        </a:xfrm>
        <a:prstGeom prst="ellipse">
          <a:avLst/>
        </a:prstGeom>
        <a:solidFill>
          <a:schemeClr val="accent3">
            <a:shade val="80000"/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Трогать насекомых не нужно, неосторожным движением можно повредить крыло бабочки или оторвать крылышко жучка</a:t>
          </a: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9913" y="463756"/>
        <a:ext cx="1737815" cy="255036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95D3CB-9B42-40B5-9864-6976AD21C083}">
      <dsp:nvSpPr>
        <dsp:cNvPr id="0" name=""/>
        <dsp:cNvSpPr/>
      </dsp:nvSpPr>
      <dsp:spPr>
        <a:xfrm>
          <a:off x="0" y="0"/>
          <a:ext cx="2782591" cy="3096344"/>
        </a:xfrm>
        <a:prstGeom prst="ellipse">
          <a:avLst/>
        </a:prstGeom>
        <a:gradFill rotWithShape="0">
          <a:gsLst>
            <a:gs pos="0">
              <a:schemeClr val="accent3">
                <a:shade val="80000"/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shade val="80000"/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shade val="80000"/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Не ходить на любой водоем без взрослых</a:t>
          </a:r>
        </a:p>
      </dsp:txBody>
      <dsp:txXfrm>
        <a:off x="407501" y="453449"/>
        <a:ext cx="1967589" cy="218944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154622-C780-44AA-9763-F3A7E8FC87F8}">
      <dsp:nvSpPr>
        <dsp:cNvPr id="0" name=""/>
        <dsp:cNvSpPr/>
      </dsp:nvSpPr>
      <dsp:spPr>
        <a:xfrm rot="10800000">
          <a:off x="1201230" y="0"/>
          <a:ext cx="3261608" cy="936104"/>
        </a:xfrm>
        <a:prstGeom prst="homePlate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96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Этого делать нельзя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1435256" y="0"/>
        <a:ext cx="3027582" cy="936104"/>
      </dsp:txXfrm>
    </dsp:sp>
    <dsp:sp modelId="{AF1E097B-60E0-4145-88AE-6DA227797DB6}">
      <dsp:nvSpPr>
        <dsp:cNvPr id="0" name=""/>
        <dsp:cNvSpPr/>
      </dsp:nvSpPr>
      <dsp:spPr>
        <a:xfrm>
          <a:off x="441835" y="0"/>
          <a:ext cx="1518791" cy="936104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Связанные кольца"/>
  <dgm:desc val="Служит для отображения перекрывающихся или взаимосвязанных идей и понятий. В круге помещается семь строк текста уровня 1. Остальной текст не отображается, но его можно использовать, если выбрать другой макет.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Связанные кольца"/>
  <dgm:desc val="Служит для отображения перекрывающихся или взаимосвязанных идей и понятий. В круге помещается семь строк текста уровня 1. Остальной текст не отображается, но его можно использовать, если выбрать другой макет.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DD781-76A5-4466-A3FA-6709460582CF}" type="datetimeFigureOut">
              <a:rPr lang="ru-RU"/>
              <a:pPr>
                <a:defRPr/>
              </a:pPr>
              <a:t>09.10.2016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6E0965-8853-4DE5-B9E9-126D1211850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8746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7DF7B-09FE-415A-A548-E0E39B8810C1}" type="datetimeFigureOut">
              <a:rPr lang="ru-RU"/>
              <a:pPr>
                <a:defRPr/>
              </a:pPr>
              <a:t>09.10.2016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BF6609-EA11-4B28-8E1F-36F0AD257BB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7485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A7F17-3DFC-415D-B14D-AA8C41139B06}" type="datetimeFigureOut">
              <a:rPr lang="ru-RU"/>
              <a:pPr>
                <a:defRPr/>
              </a:pPr>
              <a:t>09.10.2016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E5B128-D503-4B8C-87D0-E0A5818D44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9080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E4EE2-946C-4F19-A820-0C2821AB6618}" type="datetimeFigureOut">
              <a:rPr lang="ru-RU"/>
              <a:pPr>
                <a:defRPr/>
              </a:pPr>
              <a:t>09.10.2016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02EDB3-2142-462A-BA67-7942DEE276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6529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4F17A-AC5F-48A4-AC19-A4CC3CC59A17}" type="datetimeFigureOut">
              <a:rPr lang="ru-RU"/>
              <a:pPr>
                <a:defRPr/>
              </a:pPr>
              <a:t>09.10.2016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9DE805-2429-49C4-A105-EA4CA878AF9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52002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17DA1-4F59-490C-8175-5E4E18BBDD8E}" type="datetimeFigureOut">
              <a:rPr lang="ru-RU"/>
              <a:pPr>
                <a:defRPr/>
              </a:pPr>
              <a:t>09.10.2016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25B8F9-303A-4BA2-AAE0-1D8360A52D9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81741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EFA7A-766D-4D1A-81BD-E54ECD1B3CCA}" type="datetimeFigureOut">
              <a:rPr lang="ru-RU"/>
              <a:pPr>
                <a:defRPr/>
              </a:pPr>
              <a:t>09.10.2016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6E44DB-1077-4AAA-9C57-88A62D1AD8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95826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84112-8342-4ABA-BFD2-2602D1D0F866}" type="datetimeFigureOut">
              <a:rPr lang="ru-RU"/>
              <a:pPr>
                <a:defRPr/>
              </a:pPr>
              <a:t>09.10.2016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33E536-086D-4C82-B9BE-B39666EA508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3554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C6512-8064-4AD9-A62B-0A648B9B9226}" type="datetimeFigureOut">
              <a:rPr lang="ru-RU"/>
              <a:pPr>
                <a:defRPr/>
              </a:pPr>
              <a:t>09.10.2016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0E2E4-F4EE-4C50-80F1-AC8599C82FD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01666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880B9-813F-4144-A282-ED04AAB6A764}" type="datetimeFigureOut">
              <a:rPr lang="ru-RU"/>
              <a:pPr>
                <a:defRPr/>
              </a:pPr>
              <a:t>09.10.2016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846F2-0EC6-42CC-B234-7A64563A4A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3357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6175F-872A-4AE5-81A5-EFD64D89A566}" type="datetimeFigureOut">
              <a:rPr lang="ru-RU"/>
              <a:pPr>
                <a:defRPr/>
              </a:pPr>
              <a:t>09.10.2016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43B3F3-6971-4A5D-A01A-ADC069CB21B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5324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2092AD7C-0317-42F4-9F66-6AAEEF66BA1E}" type="datetimeFigureOut">
              <a:rPr lang="ru-RU"/>
              <a:pPr>
                <a:defRPr/>
              </a:pPr>
              <a:t>09.10.2016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5F3348A5-65BE-4E67-BDA9-18C92716E22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image" Target="../media/image35.png"/><Relationship Id="rId7" Type="http://schemas.openxmlformats.org/officeDocument/2006/relationships/diagramData" Target="../diagrams/data6.xml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microsoft.com/office/2007/relationships/diagramDrawing" Target="../diagrams/drawing6.xml"/><Relationship Id="rId5" Type="http://schemas.openxmlformats.org/officeDocument/2006/relationships/image" Target="../media/image37.png"/><Relationship Id="rId10" Type="http://schemas.openxmlformats.org/officeDocument/2006/relationships/diagramColors" Target="../diagrams/colors6.xml"/><Relationship Id="rId4" Type="http://schemas.openxmlformats.org/officeDocument/2006/relationships/image" Target="../media/image36.png"/><Relationship Id="rId9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image" Target="../media/image40.jpeg"/><Relationship Id="rId7" Type="http://schemas.openxmlformats.org/officeDocument/2006/relationships/diagramData" Target="../diagrams/data7.xml"/><Relationship Id="rId12" Type="http://schemas.openxmlformats.org/officeDocument/2006/relationships/image" Target="../media/image44.gif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jpeg"/><Relationship Id="rId11" Type="http://schemas.microsoft.com/office/2007/relationships/diagramDrawing" Target="../diagrams/drawing7.xml"/><Relationship Id="rId5" Type="http://schemas.openxmlformats.org/officeDocument/2006/relationships/image" Target="../media/image42.gif"/><Relationship Id="rId10" Type="http://schemas.openxmlformats.org/officeDocument/2006/relationships/diagramColors" Target="../diagrams/colors7.xml"/><Relationship Id="rId4" Type="http://schemas.openxmlformats.org/officeDocument/2006/relationships/image" Target="../media/image41.jpeg"/><Relationship Id="rId9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13" Type="http://schemas.openxmlformats.org/officeDocument/2006/relationships/image" Target="../media/image52.png"/><Relationship Id="rId3" Type="http://schemas.openxmlformats.org/officeDocument/2006/relationships/image" Target="../media/image46.gif"/><Relationship Id="rId7" Type="http://schemas.openxmlformats.org/officeDocument/2006/relationships/diagramColors" Target="../diagrams/colors8.xml"/><Relationship Id="rId12" Type="http://schemas.openxmlformats.org/officeDocument/2006/relationships/image" Target="../media/image51.png"/><Relationship Id="rId2" Type="http://schemas.openxmlformats.org/officeDocument/2006/relationships/image" Target="../media/image45.gif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8.xml"/><Relationship Id="rId11" Type="http://schemas.openxmlformats.org/officeDocument/2006/relationships/image" Target="../media/image50.png"/><Relationship Id="rId5" Type="http://schemas.openxmlformats.org/officeDocument/2006/relationships/diagramLayout" Target="../diagrams/layout8.xml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diagramData" Target="../diagrams/data8.xml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21.gif"/><Relationship Id="rId3" Type="http://schemas.openxmlformats.org/officeDocument/2006/relationships/image" Target="../media/image16.png"/><Relationship Id="rId7" Type="http://schemas.openxmlformats.org/officeDocument/2006/relationships/diagramColors" Target="../diagrams/colors2.xml"/><Relationship Id="rId12" Type="http://schemas.openxmlformats.org/officeDocument/2006/relationships/image" Target="../media/image20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9.gif"/><Relationship Id="rId5" Type="http://schemas.openxmlformats.org/officeDocument/2006/relationships/diagramLayout" Target="../diagrams/layout2.xml"/><Relationship Id="rId10" Type="http://schemas.openxmlformats.org/officeDocument/2006/relationships/image" Target="../media/image18.gif"/><Relationship Id="rId4" Type="http://schemas.openxmlformats.org/officeDocument/2006/relationships/diagramData" Target="../diagrams/data2.xml"/><Relationship Id="rId9" Type="http://schemas.openxmlformats.org/officeDocument/2006/relationships/image" Target="../media/image17.gif"/><Relationship Id="rId14" Type="http://schemas.openxmlformats.org/officeDocument/2006/relationships/image" Target="../media/image22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image" Target="../media/image24.png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image" Target="../media/image2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252520" cy="6858000"/>
          </a:xfr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992" y="345764"/>
            <a:ext cx="9525744" cy="3631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48064" y="5373216"/>
            <a:ext cx="3635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Презентацию подготовила  Дементьева </a:t>
            </a:r>
            <a:r>
              <a:rPr lang="ru-RU" dirty="0" smtClean="0"/>
              <a:t>Ю.Г. </a:t>
            </a:r>
            <a:endParaRPr lang="ru-RU" dirty="0"/>
          </a:p>
          <a:p>
            <a:pPr algn="ctr"/>
            <a:r>
              <a:rPr lang="ru-RU" dirty="0" smtClean="0"/>
              <a:t>МАДОУ № </a:t>
            </a:r>
            <a:r>
              <a:rPr lang="ru-RU" dirty="0"/>
              <a:t>10 </a:t>
            </a:r>
          </a:p>
          <a:p>
            <a:pPr algn="ctr"/>
            <a:r>
              <a:rPr lang="ru-RU" dirty="0"/>
              <a:t>«Ласточка»</a:t>
            </a:r>
          </a:p>
        </p:txBody>
      </p:sp>
    </p:spTree>
    <p:extLst>
      <p:ext uri="{BB962C8B-B14F-4D97-AF65-F5344CB8AC3E}">
        <p14:creationId xmlns:p14="http://schemas.microsoft.com/office/powerpoint/2010/main" val="191342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dirty="0" smtClean="0"/>
          </a:p>
        </p:txBody>
      </p:sp>
      <p:pic>
        <p:nvPicPr>
          <p:cNvPr id="15363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4149725"/>
            <a:ext cx="3354388" cy="270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79" y="274382"/>
            <a:ext cx="3001516" cy="23625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312" y="4293096"/>
            <a:ext cx="3020183" cy="2376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313" y="240068"/>
            <a:ext cx="3001516" cy="23968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Схема 2"/>
          <p:cNvGraphicFramePr/>
          <p:nvPr/>
        </p:nvGraphicFramePr>
        <p:xfrm>
          <a:off x="3338494" y="1978095"/>
          <a:ext cx="2457641" cy="347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8575"/>
            <a:ext cx="9144000" cy="6858000"/>
          </a:xfrm>
        </p:spPr>
      </p:pic>
      <p:pic>
        <p:nvPicPr>
          <p:cNvPr id="70658" name="Picture 2" descr="C:\Users\Максим\Desktop\0a178d802efea4ad4331d1d23740a59b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1569"/>
            <a:ext cx="3456384" cy="27289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0659" name="Picture 3" descr="C:\Users\Максим\Desktop\painting_children_childhood_kjb_DonaldZolan_42CrystalsCreek_s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373" y="426298"/>
            <a:ext cx="3641099" cy="27289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0660" name="Picture 4" descr="C:\Users\Максим\Desktop\815958454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38" y="3903945"/>
            <a:ext cx="3427858" cy="28574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0661" name="Picture 5" descr="C:\Users\Максим\Desktop\image1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373" y="3903945"/>
            <a:ext cx="3810000" cy="2857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graphicFrame>
        <p:nvGraphicFramePr>
          <p:cNvPr id="7" name="Схема 6"/>
          <p:cNvGraphicFramePr/>
          <p:nvPr/>
        </p:nvGraphicFramePr>
        <p:xfrm>
          <a:off x="2915816" y="2209888"/>
          <a:ext cx="6384032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26632" name="Picture 8" descr="C:\Users\Максим\Desktop\anim047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0" y="4284663"/>
            <a:ext cx="114300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517322"/>
            <a:ext cx="1224136" cy="1584176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150" y="2505514"/>
            <a:ext cx="2592288" cy="2458135"/>
          </a:xfrm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026171665"/>
              </p:ext>
            </p:extLst>
          </p:nvPr>
        </p:nvGraphicFramePr>
        <p:xfrm>
          <a:off x="891462" y="2060848"/>
          <a:ext cx="4904674" cy="93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270102"/>
            <a:ext cx="1792287" cy="15065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992" y="3568666"/>
            <a:ext cx="1792287" cy="15065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78" y="3530550"/>
            <a:ext cx="1658937" cy="14509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577" y="3602127"/>
            <a:ext cx="1944687" cy="15970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91" name="Picture 1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124" y="5240062"/>
            <a:ext cx="1835150" cy="15303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92" name="Picture 2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724" y="5316775"/>
            <a:ext cx="1620391" cy="14057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95" name="Picture 2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125" y="260648"/>
            <a:ext cx="2736304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6" name="Picture 2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980728"/>
            <a:ext cx="2133600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170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3"/>
          <p:cNvSpPr>
            <a:spLocks noGrp="1"/>
          </p:cNvSpPr>
          <p:nvPr>
            <p:ph type="title"/>
          </p:nvPr>
        </p:nvSpPr>
        <p:spPr>
          <a:xfrm>
            <a:off x="539750" y="620713"/>
            <a:ext cx="2303463" cy="647700"/>
          </a:xfrm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на природе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4" y="1772815"/>
            <a:ext cx="9144000" cy="5051297"/>
          </a:xfrm>
          <a:effectLst>
            <a:softEdge rad="112500"/>
          </a:effectLst>
        </p:spPr>
      </p:pic>
      <p:pic>
        <p:nvPicPr>
          <p:cNvPr id="4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2972"/>
            <a:ext cx="9144000" cy="6858000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794877848"/>
              </p:ext>
            </p:extLst>
          </p:nvPr>
        </p:nvGraphicFramePr>
        <p:xfrm>
          <a:off x="0" y="116632"/>
          <a:ext cx="3635366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025" y="0"/>
            <a:ext cx="9144000" cy="6858000"/>
          </a:xfrm>
        </p:spPr>
      </p:pic>
      <p:pic>
        <p:nvPicPr>
          <p:cNvPr id="5127" name="Picture 7" descr="C:\Users\Максим\Desktop\skanirovanie0001_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3312368" cy="288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29" name="Picture 9" descr="C:\Users\Максим\Desktop\15009_html_m52ddc4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32656"/>
            <a:ext cx="3673949" cy="2975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150" name="Прямоугольник 1"/>
          <p:cNvSpPr>
            <a:spLocks noChangeArrowheads="1"/>
          </p:cNvSpPr>
          <p:nvPr/>
        </p:nvSpPr>
        <p:spPr bwMode="auto">
          <a:xfrm>
            <a:off x="149225" y="3860800"/>
            <a:ext cx="8739188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Самые опасные явления в природе – удары молний, град. Разряды молнии бывают во время грозы. Поэтому во время грозы:     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лучше находиться в помещении, но закрыть окна и двери и не допускать сквозняков, так как молния обычно проходит в землю по поверхности здания и может приникнуть в открытое окна в помещении; 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прятаться под  деревьями; 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находиться у воды.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3637"/>
          </a:xfrm>
        </p:spPr>
        <p:txBody>
          <a:bodyPr/>
          <a:lstStyle/>
          <a:p>
            <a:endParaRPr lang="ru-RU" altLang="ru-RU" sz="2000" dirty="0" smtClean="0"/>
          </a:p>
        </p:txBody>
      </p:sp>
      <p:pic>
        <p:nvPicPr>
          <p:cNvPr id="7171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6149" name="Picture 5" descr="C:\Users\Максим\Desktop\1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60848"/>
            <a:ext cx="3096344" cy="37783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FF0000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173" name="Прямоугольник 1"/>
          <p:cNvSpPr>
            <a:spLocks noChangeArrowheads="1"/>
          </p:cNvSpPr>
          <p:nvPr/>
        </p:nvSpPr>
        <p:spPr bwMode="auto">
          <a:xfrm>
            <a:off x="3276600" y="339725"/>
            <a:ext cx="5681663" cy="255428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Еще одним явлением природы является дождь. И дождливая погода сопряжена со многими неприятностями. Поэтому, чтобы не промокнуть и не заболеть не  надо гулять в дождь. Во время дождя с порывистым ветром можно получить и травму, так как  ветер ломает  деревья  и разбрасывает в разные стороны.</a:t>
            </a:r>
          </a:p>
        </p:txBody>
      </p:sp>
      <p:pic>
        <p:nvPicPr>
          <p:cNvPr id="6150" name="Picture 6" descr="C:\Users\Максим\Desktop\24d4a919c1f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564904"/>
            <a:ext cx="3233936" cy="4003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rgbClr val="FF0000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dirty="0" smtClean="0"/>
          </a:p>
        </p:txBody>
      </p:sp>
      <p:pic>
        <p:nvPicPr>
          <p:cNvPr id="8195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80975" y="0"/>
            <a:ext cx="9432925" cy="6858000"/>
          </a:xfrm>
        </p:spPr>
      </p:pic>
      <p:sp>
        <p:nvSpPr>
          <p:cNvPr id="8196" name="Прямоугольник 4"/>
          <p:cNvSpPr>
            <a:spLocks noChangeArrowheads="1"/>
          </p:cNvSpPr>
          <p:nvPr/>
        </p:nvSpPr>
        <p:spPr bwMode="auto">
          <a:xfrm>
            <a:off x="827088" y="333375"/>
            <a:ext cx="71294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красива в любое время  года. Осенней порой разноцветье листьев, много грибов. Но находиться в лесу и собирать грибы только со взрослыми. В лесу легко заблудиться и можно набрать ядовитых грибов.                ВОТ ТАКИХ!</a:t>
            </a:r>
          </a:p>
        </p:txBody>
      </p:sp>
      <p:pic>
        <p:nvPicPr>
          <p:cNvPr id="59394" name="Picture 2" descr="C:\Users\Максим\Desktop\f5d26b7e0f20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45706"/>
            <a:ext cx="2443162" cy="3384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9396" name="Picture 4" descr="C:\Users\Максим\Desktop\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918619"/>
            <a:ext cx="2629471" cy="3638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744" y="4419755"/>
            <a:ext cx="3048000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913" y="1700213"/>
            <a:ext cx="1268412" cy="4830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2916238" y="1700213"/>
            <a:ext cx="4114800" cy="1143000"/>
          </a:xfrm>
        </p:spPr>
        <p:txBody>
          <a:bodyPr/>
          <a:lstStyle/>
          <a:p>
            <a:endParaRPr lang="ru-RU" altLang="ru-RU" dirty="0" smtClean="0"/>
          </a:p>
        </p:txBody>
      </p:sp>
      <p:pic>
        <p:nvPicPr>
          <p:cNvPr id="10243" name="Picture 2" descr="C:\Users\Максим\Desktop\Bankoboev.Ru_elegantnyi_uzor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224963" cy="6858000"/>
          </a:xfrm>
          <a:noFill/>
        </p:spPr>
      </p:pic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593850"/>
            <a:ext cx="4114800" cy="151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Схема 1"/>
          <p:cNvGraphicFramePr/>
          <p:nvPr/>
        </p:nvGraphicFramePr>
        <p:xfrm>
          <a:off x="302603" y="2207854"/>
          <a:ext cx="8769350" cy="167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7348" name="Picture 4" descr="C:\Users\Максим\Desktop\zhivotnye98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9080"/>
            <a:ext cx="2520280" cy="25322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7349" name="Picture 5" descr="C:\Users\Максим\Desktop\domashnie-zhivotnie-38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005064"/>
            <a:ext cx="2502024" cy="26762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7351" name="Picture 7" descr="C:\Users\Максим\Desktop\0_4f162_b218de98_XL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485" y="4411024"/>
            <a:ext cx="3219157" cy="2314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49" name="Picture 8" descr="C:\Users\Максим\Desktop\0_eff3d_82455e74_XL.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765175"/>
            <a:ext cx="1874837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Picture 9" descr="C:\Users\Максим\Desktop\368423263.gif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238" y="400050"/>
            <a:ext cx="2736850" cy="195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1" name="Picture 10" descr="C:\Users\Максим\Desktop\741504658.gif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675" y="333375"/>
            <a:ext cx="2093913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457200" y="115888"/>
          <a:ext cx="2746375" cy="2088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/>
        </p:nvGraphicFramePr>
        <p:xfrm>
          <a:off x="5868144" y="260649"/>
          <a:ext cx="2664221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229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708275"/>
            <a:ext cx="3635375" cy="41259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08625" y="2708275"/>
            <a:ext cx="3536950" cy="4149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9" descr="C:\Users\Максим\Desktop\0_103b79_8f6e8e1a_XL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15888"/>
            <a:ext cx="2089150" cy="674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Текст 2"/>
          <p:cNvSpPr>
            <a:spLocks noGrp="1"/>
          </p:cNvSpPr>
          <p:nvPr>
            <p:ph type="body" idx="1"/>
          </p:nvPr>
        </p:nvSpPr>
        <p:spPr>
          <a:xfrm>
            <a:off x="457200" y="1268413"/>
            <a:ext cx="2890838" cy="906462"/>
          </a:xfrm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altLang="ru-RU" sz="14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Встретив на пути муравья, не трогайте его. Не будешь им мешать, они тебя не укусят.</a:t>
            </a:r>
          </a:p>
        </p:txBody>
      </p:sp>
      <p:sp>
        <p:nvSpPr>
          <p:cNvPr id="13315" name="Текст 4"/>
          <p:cNvSpPr>
            <a:spLocks noGrp="1"/>
          </p:cNvSpPr>
          <p:nvPr>
            <p:ph type="body" sz="quarter" idx="3"/>
          </p:nvPr>
        </p:nvSpPr>
        <p:spPr>
          <a:xfrm>
            <a:off x="5724525" y="765175"/>
            <a:ext cx="2962275" cy="1409700"/>
          </a:xfrm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altLang="ru-RU" sz="14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Массовое нападение комаров на человека может вызвать тяжелое отравление, и даже смерть. Поэтому от комаров надо защищаться, используя мази, отпугивающие насекомых.</a:t>
            </a:r>
          </a:p>
        </p:txBody>
      </p:sp>
      <p:pic>
        <p:nvPicPr>
          <p:cNvPr id="1331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14925" y="4192588"/>
            <a:ext cx="4029075" cy="26654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8113" y="4508500"/>
            <a:ext cx="3281362" cy="21224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" name="Picture 8" descr="C:\Users\Максим\Desktop\i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0"/>
            <a:ext cx="19446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557338"/>
            <a:ext cx="1268412" cy="2474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0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557338"/>
            <a:ext cx="1268412" cy="2474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graphicFrame>
        <p:nvGraphicFramePr>
          <p:cNvPr id="6" name="Схема 5"/>
          <p:cNvGraphicFramePr/>
          <p:nvPr/>
        </p:nvGraphicFramePr>
        <p:xfrm>
          <a:off x="4351195" y="260648"/>
          <a:ext cx="4572000" cy="2031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913"/>
            <a:ext cx="3859212" cy="660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616325"/>
            <a:ext cx="4041775" cy="318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6363</TotalTime>
  <Words>385</Words>
  <Application>Microsoft Office PowerPoint</Application>
  <PresentationFormat>Экран (4:3)</PresentationFormat>
  <Paragraphs>20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Безопасность на природе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дошкольного возраста</dc:title>
  <dc:creator>Максим</dc:creator>
  <cp:lastModifiedBy>User</cp:lastModifiedBy>
  <cp:revision>414</cp:revision>
  <dcterms:created xsi:type="dcterms:W3CDTF">2014-10-11T14:37:11Z</dcterms:created>
  <dcterms:modified xsi:type="dcterms:W3CDTF">2016-10-09T12:03:54Z</dcterms:modified>
</cp:coreProperties>
</file>