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4" r:id="rId2"/>
    <p:sldId id="257" r:id="rId3"/>
    <p:sldId id="258" r:id="rId4"/>
    <p:sldId id="259" r:id="rId5"/>
    <p:sldId id="260" r:id="rId6"/>
    <p:sldId id="261" r:id="rId7"/>
    <p:sldId id="280" r:id="rId8"/>
    <p:sldId id="262" r:id="rId9"/>
    <p:sldId id="263" r:id="rId10"/>
    <p:sldId id="265" r:id="rId11"/>
    <p:sldId id="277" r:id="rId12"/>
    <p:sldId id="27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CC00"/>
    <a:srgbClr val="FF0000"/>
    <a:srgbClr val="0033CC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347" autoAdjust="0"/>
    <p:restoredTop sz="94660"/>
  </p:normalViewPr>
  <p:slideViewPr>
    <p:cSldViewPr>
      <p:cViewPr varScale="1">
        <p:scale>
          <a:sx n="69" d="100"/>
          <a:sy n="69" d="100"/>
        </p:scale>
        <p:origin x="-5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DB246-7586-40F2-AFB2-AEC9DE31A5BC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0DB46-6BBD-4708-92EB-E5A978B33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FB2C3-2699-478E-BFF0-A1BEBF5D171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30F6-84A3-4828-86C1-FBF337EBC1B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E3077-EF6A-4BDA-9ADA-BC6C5FF94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30F6-84A3-4828-86C1-FBF337EBC1B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E3077-EF6A-4BDA-9ADA-BC6C5FF94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30F6-84A3-4828-86C1-FBF337EBC1B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E3077-EF6A-4BDA-9ADA-BC6C5FF94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30F6-84A3-4828-86C1-FBF337EBC1B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E3077-EF6A-4BDA-9ADA-BC6C5FF94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30F6-84A3-4828-86C1-FBF337EBC1B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E3077-EF6A-4BDA-9ADA-BC6C5FF94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30F6-84A3-4828-86C1-FBF337EBC1B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E3077-EF6A-4BDA-9ADA-BC6C5FF94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30F6-84A3-4828-86C1-FBF337EBC1B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E3077-EF6A-4BDA-9ADA-BC6C5FF94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30F6-84A3-4828-86C1-FBF337EBC1B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E3077-EF6A-4BDA-9ADA-BC6C5FF94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30F6-84A3-4828-86C1-FBF337EBC1B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E3077-EF6A-4BDA-9ADA-BC6C5FF94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30F6-84A3-4828-86C1-FBF337EBC1B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E3077-EF6A-4BDA-9ADA-BC6C5FF94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30F6-84A3-4828-86C1-FBF337EBC1B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E3077-EF6A-4BDA-9ADA-BC6C5FF94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930F6-84A3-4828-86C1-FBF337EBC1B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E3077-EF6A-4BDA-9ADA-BC6C5FF94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heck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9.jpeg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42.png"/><Relationship Id="rId4" Type="http://schemas.openxmlformats.org/officeDocument/2006/relationships/image" Target="../media/image8.jpeg"/><Relationship Id="rId9" Type="http://schemas.openxmlformats.org/officeDocument/2006/relationships/image" Target="../media/image41.png"/><Relationship Id="rId1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7.png"/><Relationship Id="rId7" Type="http://schemas.openxmlformats.org/officeDocument/2006/relationships/image" Target="../media/image50.gif"/><Relationship Id="rId12" Type="http://schemas.openxmlformats.org/officeDocument/2006/relationships/image" Target="../media/image55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32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6.jpeg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8.png"/><Relationship Id="rId4" Type="http://schemas.openxmlformats.org/officeDocument/2006/relationships/image" Target="../media/image50.gif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8662" y="1357298"/>
            <a:ext cx="3214711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поведения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воспитанных детей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4572008"/>
            <a:ext cx="3000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(«Один дома»)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7000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500694" y="6143644"/>
          <a:ext cx="571500" cy="534987"/>
        </p:xfrm>
        <a:graphic>
          <a:graphicData uri="http://schemas.openxmlformats.org/presentationml/2006/ole">
            <p:oleObj spid="_x0000_s14339" name="CorelDRAW" r:id="rId5" imgW="2037240" imgH="1905480" progId="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286116" y="5500702"/>
          <a:ext cx="598487" cy="558800"/>
        </p:xfrm>
        <a:graphic>
          <a:graphicData uri="http://schemas.openxmlformats.org/presentationml/2006/ole">
            <p:oleObj spid="_x0000_s14340" name="CorelDRAW" r:id="rId6" imgW="2037240" imgH="1905480" progId="">
              <p:embed/>
            </p:oleObj>
          </a:graphicData>
        </a:graphic>
      </p:graphicFrame>
      <p:pic>
        <p:nvPicPr>
          <p:cNvPr id="5" name="Picture 17" descr="2007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358082" y="6000768"/>
            <a:ext cx="1514219" cy="642942"/>
          </a:xfrm>
          <a:prstGeom prst="rect">
            <a:avLst/>
          </a:prstGeom>
          <a:noFill/>
        </p:spPr>
      </p:pic>
      <p:pic>
        <p:nvPicPr>
          <p:cNvPr id="1029" name="Picture 5" descr="C:\Documents and Settings\Ольга\Рабочий стол\картинки\Новая папка (2)\игрушки\dc701436b9b3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071670" y="5786454"/>
            <a:ext cx="718393" cy="720000"/>
          </a:xfrm>
          <a:prstGeom prst="rect">
            <a:avLst/>
          </a:prstGeom>
          <a:noFill/>
        </p:spPr>
      </p:pic>
      <p:pic>
        <p:nvPicPr>
          <p:cNvPr id="1031" name="Picture 7" descr="C:\Documents and Settings\Ольга\Рабочий стол\картинки\Новая папка (2)\игрушки\9b18a1327af1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143240" y="6199113"/>
            <a:ext cx="1071570" cy="658887"/>
          </a:xfrm>
          <a:prstGeom prst="rect">
            <a:avLst/>
          </a:prstGeom>
          <a:noFill/>
        </p:spPr>
      </p:pic>
      <p:pic>
        <p:nvPicPr>
          <p:cNvPr id="1032" name="Picture 8" descr="C:\Documents and Settings\Ольга\Рабочий стол\картинки\Новая папка (2)\игрушки\d9ea89020a67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072330" y="5072074"/>
            <a:ext cx="966968" cy="99376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214290"/>
            <a:ext cx="3286116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Игрушек много у меня –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Я их не убираю.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Хотя они уже два дня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Всем проходить мешают!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И что же вышло? – Сам упал,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И было очень больно!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 тех пор я убираться стал  -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И все теперь довольны!.</a:t>
            </a:r>
          </a:p>
        </p:txBody>
      </p:sp>
      <p:pic>
        <p:nvPicPr>
          <p:cNvPr id="16" name="Picture 4" descr="Kartinochki (1)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28926" y="2500306"/>
            <a:ext cx="1857388" cy="2628800"/>
          </a:xfrm>
          <a:prstGeom prst="rect">
            <a:avLst/>
          </a:prstGeom>
          <a:noFill/>
        </p:spPr>
      </p:pic>
      <p:pic>
        <p:nvPicPr>
          <p:cNvPr id="17" name="Picture 6" descr="C:\Documents and Settings\Ольга\Рабочий стол\картинки\Новая папка (2)\игрушки\bbb508ab05e9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500166" y="3500438"/>
            <a:ext cx="995351" cy="989961"/>
          </a:xfrm>
          <a:prstGeom prst="rect">
            <a:avLst/>
          </a:prstGeom>
          <a:noFill/>
        </p:spPr>
      </p:pic>
      <p:pic>
        <p:nvPicPr>
          <p:cNvPr id="19" name="Picture 10" descr="mch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358182" y="4357694"/>
            <a:ext cx="785818" cy="785818"/>
          </a:xfrm>
          <a:prstGeom prst="rect">
            <a:avLst/>
          </a:prstGeom>
          <a:noFill/>
        </p:spPr>
      </p:pic>
      <p:pic>
        <p:nvPicPr>
          <p:cNvPr id="23" name="Picture 8" descr="illustration_tech_11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6273807"/>
            <a:ext cx="1373210" cy="584193"/>
          </a:xfrm>
          <a:prstGeom prst="rect">
            <a:avLst/>
          </a:prstGeom>
          <a:noFill/>
        </p:spPr>
      </p:pic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4572000" y="5786454"/>
          <a:ext cx="534987" cy="500063"/>
        </p:xfrm>
        <a:graphic>
          <a:graphicData uri="http://schemas.openxmlformats.org/presentationml/2006/ole">
            <p:oleObj spid="_x0000_s14342" name="CorelDRAW" r:id="rId15" imgW="2037240" imgH="1905480" progId="">
              <p:embed/>
            </p:oleObj>
          </a:graphicData>
        </a:graphic>
      </p:graphicFrame>
    </p:spTree>
  </p:cSld>
  <p:clrMapOvr>
    <a:masterClrMapping/>
  </p:clrMapOvr>
  <p:transition advTm="19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ирилл\Рабочий стол\МАМА\детские презентации\Почемучка\bhgjydxrsd.jp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246" y="642918"/>
            <a:ext cx="9194246" cy="6215082"/>
          </a:xfrm>
          <a:prstGeom prst="rect">
            <a:avLst/>
          </a:prstGeom>
          <a:noFill/>
        </p:spPr>
      </p:pic>
      <p:pic>
        <p:nvPicPr>
          <p:cNvPr id="1027" name="Picture 3" descr="C:\Documents and Settings\Кирилл\Рабочий стол\МАМА\детские презентации\Почемучка\ef8bd94385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4140000">
            <a:off x="7295181" y="5263044"/>
            <a:ext cx="693082" cy="1872000"/>
          </a:xfrm>
          <a:prstGeom prst="rect">
            <a:avLst/>
          </a:prstGeom>
          <a:noFill/>
        </p:spPr>
      </p:pic>
      <p:pic>
        <p:nvPicPr>
          <p:cNvPr id="1028" name="Picture 4" descr="C:\Documents and Settings\Кирилл\Рабочий стол\МАМА\детские презентации\Почемучка\28327724145b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5214950"/>
            <a:ext cx="1541673" cy="1512000"/>
          </a:xfrm>
          <a:prstGeom prst="rect">
            <a:avLst/>
          </a:prstGeom>
          <a:noFill/>
        </p:spPr>
      </p:pic>
      <p:pic>
        <p:nvPicPr>
          <p:cNvPr id="1029" name="Picture 5" descr="C:\Documents and Settings\Кирилл\Рабочий стол\МАМА\детские презентации\Почемучка\a8ed176cde4c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80" y="4286256"/>
            <a:ext cx="1482190" cy="324000"/>
          </a:xfrm>
          <a:prstGeom prst="rect">
            <a:avLst/>
          </a:prstGeom>
          <a:noFill/>
        </p:spPr>
      </p:pic>
      <p:pic>
        <p:nvPicPr>
          <p:cNvPr id="1030" name="Picture 6" descr="C:\Documents and Settings\Кирилл\Рабочий стол\МАМА\детские презентации\Почемучка\48005a7e4840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85984" y="5357826"/>
            <a:ext cx="1750859" cy="1332000"/>
          </a:xfrm>
          <a:prstGeom prst="rect">
            <a:avLst/>
          </a:prstGeom>
          <a:noFill/>
        </p:spPr>
      </p:pic>
      <p:pic>
        <p:nvPicPr>
          <p:cNvPr id="1032" name="Picture 8" descr="C:\Documents and Settings\Кирилл\Рабочий стол\МАМА\детские презентации\Почемучка\л.gif">
            <a:hlinkClick r:id="" action="ppaction://noaction" highlightClick="1"/>
          </p:cNvPr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100000" flipH="1">
            <a:off x="5053642" y="792590"/>
            <a:ext cx="319161" cy="1116000"/>
          </a:xfrm>
          <a:prstGeom prst="rect">
            <a:avLst/>
          </a:prstGeom>
          <a:noFill/>
        </p:spPr>
      </p:pic>
      <p:pic>
        <p:nvPicPr>
          <p:cNvPr id="1033" name="Picture 9" descr="C:\Documents and Settings\Кирилл\Рабочий стол\МАМА\детские презентации\Почемучка\3b806f76d375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643306" y="3357562"/>
            <a:ext cx="778060" cy="684000"/>
          </a:xfrm>
          <a:prstGeom prst="rect">
            <a:avLst/>
          </a:prstGeom>
          <a:noFill/>
        </p:spPr>
      </p:pic>
      <p:pic>
        <p:nvPicPr>
          <p:cNvPr id="1034" name="Picture 10" descr="C:\Documents and Settings\Кирилл\Рабочий стол\МАМА\анимация\игрушки\dc701436b9b3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571868" y="4071942"/>
            <a:ext cx="1257183" cy="1260000"/>
          </a:xfrm>
          <a:prstGeom prst="rect">
            <a:avLst/>
          </a:prstGeom>
          <a:noFill/>
        </p:spPr>
      </p:pic>
      <p:pic>
        <p:nvPicPr>
          <p:cNvPr id="1035" name="Picture 11" descr="C:\Documents and Settings\Кирилл\Рабочий стол\МАМА\анимация\игрушки\d9ea89020a67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715140" y="3000372"/>
            <a:ext cx="1786505" cy="1836000"/>
          </a:xfrm>
          <a:prstGeom prst="rect">
            <a:avLst/>
          </a:prstGeom>
          <a:noFill/>
        </p:spPr>
      </p:pic>
      <p:pic>
        <p:nvPicPr>
          <p:cNvPr id="1036" name="Picture 12" descr="C:\Documents and Settings\Кирилл\Рабочий стол\МАМА\анимация\игрушки\9b1afe690f84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180000">
            <a:off x="2273810" y="2823724"/>
            <a:ext cx="1499744" cy="2304000"/>
          </a:xfrm>
          <a:prstGeom prst="rect">
            <a:avLst/>
          </a:prstGeom>
          <a:noFill/>
        </p:spPr>
      </p:pic>
      <p:pic>
        <p:nvPicPr>
          <p:cNvPr id="1039" name="Picture 15" descr="C:\Documents and Settings\Кирилл\Рабочий стол\МАМА\анимация\9137e117c723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286248" y="5058000"/>
            <a:ext cx="1618925" cy="1800000"/>
          </a:xfrm>
          <a:prstGeom prst="rect">
            <a:avLst/>
          </a:prstGeom>
          <a:noFill/>
        </p:spPr>
      </p:pic>
      <p:pic>
        <p:nvPicPr>
          <p:cNvPr id="1040" name="Picture 16" descr="C:\Documents and Settings\Кирилл\Рабочий стол\МАМА\анимация\игрушки\kubik04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28596" y="2571744"/>
            <a:ext cx="1232528" cy="11520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14282" y="21429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9418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Посмотри внимательно! Убери из комнаты опасные предметы.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ирилл\Рабочий стол\МАМА\детские презентации\Почемучка\bhgjydxrs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246" y="642918"/>
            <a:ext cx="9194246" cy="6215082"/>
          </a:xfrm>
          <a:prstGeom prst="rect">
            <a:avLst/>
          </a:prstGeom>
          <a:noFill/>
        </p:spPr>
      </p:pic>
      <p:pic>
        <p:nvPicPr>
          <p:cNvPr id="1032" name="Picture 8" descr="C:\Documents and Settings\Кирилл\Рабочий стол\МАМА\детские презентации\Почемучка\л.gif">
            <a:hlinkClick r:id="" action="ppaction://noaction" highlightClick="1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100000" flipH="1">
            <a:off x="5053642" y="792590"/>
            <a:ext cx="319161" cy="1116000"/>
          </a:xfrm>
          <a:prstGeom prst="rect">
            <a:avLst/>
          </a:prstGeom>
          <a:noFill/>
        </p:spPr>
      </p:pic>
      <p:pic>
        <p:nvPicPr>
          <p:cNvPr id="1034" name="Picture 10" descr="C:\Documents and Settings\Кирилл\Рабочий стол\МАМА\анимация\игрушки\dc701436b9b3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68" y="4071942"/>
            <a:ext cx="1257183" cy="1260000"/>
          </a:xfrm>
          <a:prstGeom prst="rect">
            <a:avLst/>
          </a:prstGeom>
          <a:noFill/>
        </p:spPr>
      </p:pic>
      <p:pic>
        <p:nvPicPr>
          <p:cNvPr id="1035" name="Picture 11" descr="C:\Documents and Settings\Кирилл\Рабочий стол\МАМА\анимация\игрушки\d9ea89020a67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15140" y="3000372"/>
            <a:ext cx="1786505" cy="1836000"/>
          </a:xfrm>
          <a:prstGeom prst="rect">
            <a:avLst/>
          </a:prstGeom>
          <a:noFill/>
        </p:spPr>
      </p:pic>
      <p:pic>
        <p:nvPicPr>
          <p:cNvPr id="1036" name="Picture 12" descr="C:\Documents and Settings\Кирилл\Рабочий стол\МАМА\анимация\игрушки\9b1afe690f84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80000">
            <a:off x="2273810" y="2823724"/>
            <a:ext cx="1499744" cy="2304000"/>
          </a:xfrm>
          <a:prstGeom prst="rect">
            <a:avLst/>
          </a:prstGeom>
          <a:noFill/>
        </p:spPr>
      </p:pic>
      <p:pic>
        <p:nvPicPr>
          <p:cNvPr id="1040" name="Picture 16" descr="C:\Documents and Settings\Кирилл\Рабочий стол\МАМА\анимация\игрушки\kubik04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8596" y="2571744"/>
            <a:ext cx="1232528" cy="11520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857224" y="142852"/>
            <a:ext cx="8286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Молодец! Теперь ты можешь спокойно поиграть!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Documents and Settings\Кирилл\Рабочий стол\МАМА\анимация\07acdff8d19d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428860" y="3257550"/>
            <a:ext cx="4283075" cy="3600450"/>
          </a:xfrm>
          <a:prstGeom prst="rect">
            <a:avLst/>
          </a:prstGeom>
          <a:noFill/>
        </p:spPr>
      </p:pic>
      <p:pic>
        <p:nvPicPr>
          <p:cNvPr id="11" name="~PP3497.WAV">
            <a:hlinkClick r:id="" action="ppaction://media"/>
          </p:cNvPr>
          <p:cNvPicPr>
            <a:picLocks noRot="1" noChangeAspect="1"/>
          </p:cNvPicPr>
          <p:nvPr>
            <a:wavAudioFile r:embed="rId1" name="~PP3497.WAV"/>
          </p:nvPr>
        </p:nvPicPr>
        <p:blipFill>
          <a:blip r:embed="rId10" cstate="email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1681daf8cc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3429000"/>
            <a:ext cx="3286125" cy="3286125"/>
          </a:xfrm>
          <a:prstGeom prst="rect">
            <a:avLst/>
          </a:prstGeom>
          <a:noFill/>
        </p:spPr>
      </p:pic>
      <p:pic>
        <p:nvPicPr>
          <p:cNvPr id="4" name="Picture 4" descr="Kartinochki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714752"/>
            <a:ext cx="2009438" cy="2844000"/>
          </a:xfrm>
          <a:prstGeom prst="rect">
            <a:avLst/>
          </a:prstGeom>
          <a:noFill/>
        </p:spPr>
      </p:pic>
      <p:pic>
        <p:nvPicPr>
          <p:cNvPr id="5" name="Picture 5" descr="Kartinochki (10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857620" y="3571876"/>
            <a:ext cx="2553001" cy="3096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>
            <a:spLocks noChangeAspect="1"/>
          </p:cNvSpPr>
          <p:nvPr/>
        </p:nvSpPr>
        <p:spPr>
          <a:xfrm>
            <a:off x="2143108" y="142852"/>
            <a:ext cx="4429156" cy="30718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Все стихи из этой книжки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Для девчонок и мальчишек,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Книжку эту прочитай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Да на ус себе мотай: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Как вести, когда ты дома,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Как общаться с незнакомым,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Как пожара избежать…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 общем, друг, спеши всё знать!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7" name="Picture 15" descr="HAPPYBO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4000504"/>
            <a:ext cx="1573925" cy="2556000"/>
          </a:xfrm>
          <a:prstGeom prst="rect">
            <a:avLst/>
          </a:prstGeom>
          <a:noFill/>
        </p:spPr>
      </p:pic>
    </p:spTree>
  </p:cSld>
  <p:clrMapOvr>
    <a:masterClrMapping/>
  </p:clrMapOvr>
  <p:transition advTm="21000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Кирилл\Рабочий стол\МАМА\детские презентации\Почемучка\066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</p:spPr>
      </p:pic>
      <p:pic>
        <p:nvPicPr>
          <p:cNvPr id="14339" name="Picture 3" descr="C:\Documents and Settings\Кирилл\Рабочий стол\МАМА\детские презентации\Почемучка\3b806f76d37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60" y="3357562"/>
            <a:ext cx="1228515" cy="1080000"/>
          </a:xfrm>
          <a:prstGeom prst="rect">
            <a:avLst/>
          </a:prstGeom>
          <a:noFill/>
        </p:spPr>
      </p:pic>
      <p:pic>
        <p:nvPicPr>
          <p:cNvPr id="14340" name="Picture 4" descr="C:\Documents and Settings\Кирилл\Рабочий стол\МАМА\детские презентации\Почемучка\28327724145b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5274000"/>
            <a:ext cx="1615086" cy="1584000"/>
          </a:xfrm>
          <a:prstGeom prst="rect">
            <a:avLst/>
          </a:prstGeom>
          <a:noFill/>
        </p:spPr>
      </p:pic>
      <p:pic>
        <p:nvPicPr>
          <p:cNvPr id="14342" name="Picture 6" descr="C:\Documents and Settings\Кирилл\Рабочий стол\МАМА\анимация\жошрп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2357430"/>
            <a:ext cx="529210" cy="1908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14282" y="357166"/>
            <a:ext cx="3929058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Я спичек коробок нашёл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И высыпал его на пол,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Хотел устроить фейерверк –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Всё полыхнуло, свет померк!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Я слышу крики, шум воды…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Как много от огня беды!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Хочу напомнить всем, друзья: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Играть со спичками нельзя!!!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" name="Picture 4" descr="Kartinochki (1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2571744"/>
            <a:ext cx="2670774" cy="3780000"/>
          </a:xfrm>
          <a:prstGeom prst="rect">
            <a:avLst/>
          </a:prstGeom>
          <a:noFill/>
        </p:spPr>
      </p:pic>
      <p:pic>
        <p:nvPicPr>
          <p:cNvPr id="8" name="Picture 6" descr="C:\Documents and Settings\Кирилл\Рабочий стол\МАМА\анимация\жошрп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4071942"/>
            <a:ext cx="529210" cy="1908000"/>
          </a:xfrm>
          <a:prstGeom prst="rect">
            <a:avLst/>
          </a:prstGeom>
          <a:noFill/>
        </p:spPr>
      </p:pic>
      <p:pic>
        <p:nvPicPr>
          <p:cNvPr id="9" name="Picture 6" descr="C:\Documents and Settings\Кирилл\Рабочий стол\МАМА\анимация\жошрп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5214950"/>
            <a:ext cx="529210" cy="1908000"/>
          </a:xfrm>
          <a:prstGeom prst="rect">
            <a:avLst/>
          </a:prstGeom>
          <a:noFill/>
        </p:spPr>
      </p:pic>
      <p:pic>
        <p:nvPicPr>
          <p:cNvPr id="10" name="Picture 6" descr="C:\Documents and Settings\Кирилл\Рабочий стол\МАМА\анимация\жошрп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4357694"/>
            <a:ext cx="529210" cy="1908000"/>
          </a:xfrm>
          <a:prstGeom prst="rect">
            <a:avLst/>
          </a:prstGeom>
          <a:noFill/>
        </p:spPr>
      </p:pic>
      <p:pic>
        <p:nvPicPr>
          <p:cNvPr id="11" name="Picture 6" descr="C:\Documents and Settings\Кирилл\Рабочий стол\МАМА\анимация\жошрп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3900" y="4950000"/>
            <a:ext cx="529210" cy="1908000"/>
          </a:xfrm>
          <a:prstGeom prst="rect">
            <a:avLst/>
          </a:prstGeom>
          <a:noFill/>
        </p:spPr>
      </p:pic>
      <p:pic>
        <p:nvPicPr>
          <p:cNvPr id="12" name="Picture 6" descr="C:\Documents and Settings\Кирилл\Рабочий стол\МАМА\анимация\жошрп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1928802"/>
            <a:ext cx="529210" cy="1908000"/>
          </a:xfrm>
          <a:prstGeom prst="rect">
            <a:avLst/>
          </a:prstGeom>
          <a:noFill/>
        </p:spPr>
      </p:pic>
    </p:spTree>
  </p:cSld>
  <p:clrMapOvr>
    <a:masterClrMapping/>
  </p:clrMapOvr>
  <p:transition advTm="26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8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Кирилл\Рабочий стол\МАМА\детские презентации\Почемучка\kitche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000" y="-18000"/>
            <a:ext cx="9168000" cy="6876000"/>
          </a:xfrm>
          <a:prstGeom prst="rect">
            <a:avLst/>
          </a:prstGeom>
          <a:noFill/>
        </p:spPr>
      </p:pic>
      <p:pic>
        <p:nvPicPr>
          <p:cNvPr id="3" name="Picture 6" descr="C:\Documents and Settings\Кирилл\Рабочий стол\МАМА\анимация\жошрп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786058"/>
            <a:ext cx="199705" cy="720000"/>
          </a:xfrm>
          <a:prstGeom prst="rect">
            <a:avLst/>
          </a:prstGeom>
          <a:noFill/>
        </p:spPr>
      </p:pic>
      <p:pic>
        <p:nvPicPr>
          <p:cNvPr id="4" name="Picture 6" descr="C:\Documents and Settings\Кирилл\Рабочий стол\МАМА\анимация\жошрп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714620"/>
            <a:ext cx="199705" cy="720000"/>
          </a:xfrm>
          <a:prstGeom prst="rect">
            <a:avLst/>
          </a:prstGeom>
          <a:noFill/>
        </p:spPr>
      </p:pic>
      <p:pic>
        <p:nvPicPr>
          <p:cNvPr id="5" name="Picture 5" descr="Kartinochki (10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214678" y="2714620"/>
            <a:ext cx="2968605" cy="360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85728"/>
            <a:ext cx="3643306" cy="25545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На кухне газ у нас горит,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Меня он манит, как магнит.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Как мама, я хочу уметь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Все ручки на плите вертеть.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Но мама строго мне сказала: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К плите чтоб руки не совала!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 к газу ты не подходи –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Сперва немного подрасти!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24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11111E-6 -3.33333E-6 L 0.33802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Кирилл\Рабочий стол\МАМА\детские презентации\Почемучка\51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29124" y="4643446"/>
            <a:ext cx="4500594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Нужно, друзья, за здоровьем следить,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И потому полагается мыть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Фрукты и овощи перед едой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Чисто и тщательно тёплой водой.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Мытое яблоко ярче блестит,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Да и живот от него не болит.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4" descr="Kartinochki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714620"/>
            <a:ext cx="2670774" cy="3780000"/>
          </a:xfrm>
          <a:prstGeom prst="rect">
            <a:avLst/>
          </a:prstGeom>
          <a:noFill/>
        </p:spPr>
      </p:pic>
      <p:pic>
        <p:nvPicPr>
          <p:cNvPr id="8" name="Picture 5" descr="APPLE_E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929066"/>
            <a:ext cx="936000" cy="936000"/>
          </a:xfrm>
          <a:prstGeom prst="rect">
            <a:avLst/>
          </a:prstGeom>
          <a:noFill/>
        </p:spPr>
      </p:pic>
      <p:pic>
        <p:nvPicPr>
          <p:cNvPr id="140" name="Picture 17" descr="D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2500306"/>
            <a:ext cx="368465" cy="324000"/>
          </a:xfrm>
          <a:prstGeom prst="rect">
            <a:avLst/>
          </a:prstGeom>
          <a:noFill/>
        </p:spPr>
      </p:pic>
      <p:sp>
        <p:nvSpPr>
          <p:cNvPr id="142" name="Овал 141"/>
          <p:cNvSpPr>
            <a:spLocks noChangeAspect="1"/>
          </p:cNvSpPr>
          <p:nvPr/>
        </p:nvSpPr>
        <p:spPr>
          <a:xfrm>
            <a:off x="6215074" y="3000372"/>
            <a:ext cx="914400" cy="342896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3" name="Group 19"/>
          <p:cNvGrpSpPr>
            <a:grpSpLocks noChangeAspect="1"/>
          </p:cNvGrpSpPr>
          <p:nvPr/>
        </p:nvGrpSpPr>
        <p:grpSpPr bwMode="auto">
          <a:xfrm>
            <a:off x="6215074" y="2714620"/>
            <a:ext cx="484536" cy="432000"/>
            <a:chOff x="2831" y="963"/>
            <a:chExt cx="2316" cy="2335"/>
          </a:xfrm>
        </p:grpSpPr>
        <p:sp>
          <p:nvSpPr>
            <p:cNvPr id="144" name="Freeform 20"/>
            <p:cNvSpPr>
              <a:spLocks/>
            </p:cNvSpPr>
            <p:nvPr/>
          </p:nvSpPr>
          <p:spPr bwMode="auto">
            <a:xfrm>
              <a:off x="2831" y="968"/>
              <a:ext cx="2316" cy="2330"/>
            </a:xfrm>
            <a:custGeom>
              <a:avLst/>
              <a:gdLst/>
              <a:ahLst/>
              <a:cxnLst>
                <a:cxn ang="0">
                  <a:pos x="0" y="1148"/>
                </a:cxn>
                <a:cxn ang="0">
                  <a:pos x="0" y="1157"/>
                </a:cxn>
                <a:cxn ang="0">
                  <a:pos x="0" y="1165"/>
                </a:cxn>
                <a:cxn ang="0">
                  <a:pos x="0" y="1174"/>
                </a:cxn>
                <a:cxn ang="0">
                  <a:pos x="0" y="1185"/>
                </a:cxn>
                <a:cxn ang="0">
                  <a:pos x="0" y="1194"/>
                </a:cxn>
                <a:cxn ang="0">
                  <a:pos x="0" y="1203"/>
                </a:cxn>
                <a:cxn ang="0">
                  <a:pos x="2" y="1213"/>
                </a:cxn>
                <a:cxn ang="0">
                  <a:pos x="5" y="1225"/>
                </a:cxn>
                <a:cxn ang="0">
                  <a:pos x="48" y="1462"/>
                </a:cxn>
                <a:cxn ang="0">
                  <a:pos x="134" y="1679"/>
                </a:cxn>
                <a:cxn ang="0">
                  <a:pos x="257" y="1873"/>
                </a:cxn>
                <a:cxn ang="0">
                  <a:pos x="415" y="2041"/>
                </a:cxn>
                <a:cxn ang="0">
                  <a:pos x="598" y="2173"/>
                </a:cxn>
                <a:cxn ang="0">
                  <a:pos x="803" y="2269"/>
                </a:cxn>
                <a:cxn ang="0">
                  <a:pos x="1026" y="2322"/>
                </a:cxn>
                <a:cxn ang="0">
                  <a:pos x="1261" y="2330"/>
                </a:cxn>
                <a:cxn ang="0">
                  <a:pos x="1476" y="2291"/>
                </a:cxn>
                <a:cxn ang="0">
                  <a:pos x="1674" y="2215"/>
                </a:cxn>
                <a:cxn ang="0">
                  <a:pos x="1852" y="2102"/>
                </a:cxn>
                <a:cxn ang="0">
                  <a:pos x="2007" y="1962"/>
                </a:cxn>
                <a:cxn ang="0">
                  <a:pos x="2133" y="1792"/>
                </a:cxn>
                <a:cxn ang="0">
                  <a:pos x="2230" y="1603"/>
                </a:cxn>
                <a:cxn ang="0">
                  <a:pos x="2291" y="1396"/>
                </a:cxn>
                <a:cxn ang="0">
                  <a:pos x="2316" y="1176"/>
                </a:cxn>
                <a:cxn ang="0">
                  <a:pos x="2313" y="1167"/>
                </a:cxn>
                <a:cxn ang="0">
                  <a:pos x="2312" y="1158"/>
                </a:cxn>
                <a:cxn ang="0">
                  <a:pos x="2312" y="1149"/>
                </a:cxn>
                <a:cxn ang="0">
                  <a:pos x="2312" y="1140"/>
                </a:cxn>
                <a:cxn ang="0">
                  <a:pos x="2312" y="1131"/>
                </a:cxn>
                <a:cxn ang="0">
                  <a:pos x="2312" y="1122"/>
                </a:cxn>
                <a:cxn ang="0">
                  <a:pos x="2312" y="1115"/>
                </a:cxn>
                <a:cxn ang="0">
                  <a:pos x="2312" y="1107"/>
                </a:cxn>
                <a:cxn ang="0">
                  <a:pos x="2269" y="866"/>
                </a:cxn>
                <a:cxn ang="0">
                  <a:pos x="2185" y="644"/>
                </a:cxn>
                <a:cxn ang="0">
                  <a:pos x="2067" y="445"/>
                </a:cxn>
                <a:cxn ang="0">
                  <a:pos x="1916" y="275"/>
                </a:cxn>
                <a:cxn ang="0">
                  <a:pos x="1735" y="140"/>
                </a:cxn>
                <a:cxn ang="0">
                  <a:pos x="1528" y="46"/>
                </a:cxn>
                <a:cxn ang="0">
                  <a:pos x="1301" y="0"/>
                </a:cxn>
                <a:cxn ang="0">
                  <a:pos x="1056" y="7"/>
                </a:cxn>
                <a:cxn ang="0">
                  <a:pos x="827" y="55"/>
                </a:cxn>
                <a:cxn ang="0">
                  <a:pos x="621" y="138"/>
                </a:cxn>
                <a:cxn ang="0">
                  <a:pos x="442" y="248"/>
                </a:cxn>
                <a:cxn ang="0">
                  <a:pos x="291" y="388"/>
                </a:cxn>
                <a:cxn ang="0">
                  <a:pos x="168" y="548"/>
                </a:cxn>
                <a:cxn ang="0">
                  <a:pos x="76" y="731"/>
                </a:cxn>
                <a:cxn ang="0">
                  <a:pos x="19" y="930"/>
                </a:cxn>
                <a:cxn ang="0">
                  <a:pos x="0" y="1148"/>
                </a:cxn>
              </a:cxnLst>
              <a:rect l="0" t="0" r="r" b="b"/>
              <a:pathLst>
                <a:path w="2316" h="2330">
                  <a:moveTo>
                    <a:pt x="0" y="1148"/>
                  </a:moveTo>
                  <a:lnTo>
                    <a:pt x="0" y="1157"/>
                  </a:lnTo>
                  <a:lnTo>
                    <a:pt x="0" y="1165"/>
                  </a:lnTo>
                  <a:lnTo>
                    <a:pt x="0" y="1174"/>
                  </a:lnTo>
                  <a:lnTo>
                    <a:pt x="0" y="1185"/>
                  </a:lnTo>
                  <a:lnTo>
                    <a:pt x="0" y="1194"/>
                  </a:lnTo>
                  <a:lnTo>
                    <a:pt x="0" y="1203"/>
                  </a:lnTo>
                  <a:lnTo>
                    <a:pt x="2" y="1213"/>
                  </a:lnTo>
                  <a:lnTo>
                    <a:pt x="5" y="1225"/>
                  </a:lnTo>
                  <a:lnTo>
                    <a:pt x="48" y="1462"/>
                  </a:lnTo>
                  <a:lnTo>
                    <a:pt x="134" y="1679"/>
                  </a:lnTo>
                  <a:lnTo>
                    <a:pt x="257" y="1873"/>
                  </a:lnTo>
                  <a:lnTo>
                    <a:pt x="415" y="2041"/>
                  </a:lnTo>
                  <a:lnTo>
                    <a:pt x="598" y="2173"/>
                  </a:lnTo>
                  <a:lnTo>
                    <a:pt x="803" y="2269"/>
                  </a:lnTo>
                  <a:lnTo>
                    <a:pt x="1026" y="2322"/>
                  </a:lnTo>
                  <a:lnTo>
                    <a:pt x="1261" y="2330"/>
                  </a:lnTo>
                  <a:lnTo>
                    <a:pt x="1476" y="2291"/>
                  </a:lnTo>
                  <a:lnTo>
                    <a:pt x="1674" y="2215"/>
                  </a:lnTo>
                  <a:lnTo>
                    <a:pt x="1852" y="2102"/>
                  </a:lnTo>
                  <a:lnTo>
                    <a:pt x="2007" y="1962"/>
                  </a:lnTo>
                  <a:lnTo>
                    <a:pt x="2133" y="1792"/>
                  </a:lnTo>
                  <a:lnTo>
                    <a:pt x="2230" y="1603"/>
                  </a:lnTo>
                  <a:lnTo>
                    <a:pt x="2291" y="1396"/>
                  </a:lnTo>
                  <a:lnTo>
                    <a:pt x="2316" y="1176"/>
                  </a:lnTo>
                  <a:lnTo>
                    <a:pt x="2313" y="1167"/>
                  </a:lnTo>
                  <a:lnTo>
                    <a:pt x="2312" y="1158"/>
                  </a:lnTo>
                  <a:lnTo>
                    <a:pt x="2312" y="1149"/>
                  </a:lnTo>
                  <a:lnTo>
                    <a:pt x="2312" y="1140"/>
                  </a:lnTo>
                  <a:lnTo>
                    <a:pt x="2312" y="1131"/>
                  </a:lnTo>
                  <a:lnTo>
                    <a:pt x="2312" y="1122"/>
                  </a:lnTo>
                  <a:lnTo>
                    <a:pt x="2312" y="1115"/>
                  </a:lnTo>
                  <a:lnTo>
                    <a:pt x="2312" y="1107"/>
                  </a:lnTo>
                  <a:lnTo>
                    <a:pt x="2269" y="866"/>
                  </a:lnTo>
                  <a:lnTo>
                    <a:pt x="2185" y="644"/>
                  </a:lnTo>
                  <a:lnTo>
                    <a:pt x="2067" y="445"/>
                  </a:lnTo>
                  <a:lnTo>
                    <a:pt x="1916" y="275"/>
                  </a:lnTo>
                  <a:lnTo>
                    <a:pt x="1735" y="140"/>
                  </a:lnTo>
                  <a:lnTo>
                    <a:pt x="1528" y="46"/>
                  </a:lnTo>
                  <a:lnTo>
                    <a:pt x="1301" y="0"/>
                  </a:lnTo>
                  <a:lnTo>
                    <a:pt x="1056" y="7"/>
                  </a:lnTo>
                  <a:lnTo>
                    <a:pt x="827" y="55"/>
                  </a:lnTo>
                  <a:lnTo>
                    <a:pt x="621" y="138"/>
                  </a:lnTo>
                  <a:lnTo>
                    <a:pt x="442" y="248"/>
                  </a:lnTo>
                  <a:lnTo>
                    <a:pt x="291" y="388"/>
                  </a:lnTo>
                  <a:lnTo>
                    <a:pt x="168" y="548"/>
                  </a:lnTo>
                  <a:lnTo>
                    <a:pt x="76" y="731"/>
                  </a:lnTo>
                  <a:lnTo>
                    <a:pt x="19" y="930"/>
                  </a:lnTo>
                  <a:lnTo>
                    <a:pt x="0" y="1148"/>
                  </a:lnTo>
                  <a:close/>
                </a:path>
              </a:pathLst>
            </a:custGeom>
            <a:solidFill>
              <a:srgbClr val="476B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" name="Freeform 21"/>
            <p:cNvSpPr>
              <a:spLocks/>
            </p:cNvSpPr>
            <p:nvPr/>
          </p:nvSpPr>
          <p:spPr bwMode="auto">
            <a:xfrm>
              <a:off x="2865" y="965"/>
              <a:ext cx="2250" cy="2272"/>
            </a:xfrm>
            <a:custGeom>
              <a:avLst/>
              <a:gdLst/>
              <a:ahLst/>
              <a:cxnLst>
                <a:cxn ang="0">
                  <a:pos x="75" y="661"/>
                </a:cxn>
                <a:cxn ang="0">
                  <a:pos x="52" y="722"/>
                </a:cxn>
                <a:cxn ang="0">
                  <a:pos x="36" y="784"/>
                </a:cxn>
                <a:cxn ang="0">
                  <a:pos x="21" y="850"/>
                </a:cxn>
                <a:cxn ang="0">
                  <a:pos x="11" y="917"/>
                </a:cxn>
                <a:cxn ang="0">
                  <a:pos x="3" y="984"/>
                </a:cxn>
                <a:cxn ang="0">
                  <a:pos x="0" y="1054"/>
                </a:cxn>
                <a:cxn ang="0">
                  <a:pos x="0" y="1124"/>
                </a:cxn>
                <a:cxn ang="0">
                  <a:pos x="6" y="1195"/>
                </a:cxn>
                <a:cxn ang="0">
                  <a:pos x="48" y="1426"/>
                </a:cxn>
                <a:cxn ang="0">
                  <a:pos x="133" y="1639"/>
                </a:cxn>
                <a:cxn ang="0">
                  <a:pos x="253" y="1828"/>
                </a:cxn>
                <a:cxn ang="0">
                  <a:pos x="405" y="1990"/>
                </a:cxn>
                <a:cxn ang="0">
                  <a:pos x="582" y="2118"/>
                </a:cxn>
                <a:cxn ang="0">
                  <a:pos x="782" y="2210"/>
                </a:cxn>
                <a:cxn ang="0">
                  <a:pos x="998" y="2263"/>
                </a:cxn>
                <a:cxn ang="0">
                  <a:pos x="1227" y="2272"/>
                </a:cxn>
                <a:cxn ang="0">
                  <a:pos x="1450" y="2230"/>
                </a:cxn>
                <a:cxn ang="0">
                  <a:pos x="1653" y="2146"/>
                </a:cxn>
                <a:cxn ang="0">
                  <a:pos x="1835" y="2023"/>
                </a:cxn>
                <a:cxn ang="0">
                  <a:pos x="1989" y="1870"/>
                </a:cxn>
                <a:cxn ang="0">
                  <a:pos x="2111" y="1686"/>
                </a:cxn>
                <a:cxn ang="0">
                  <a:pos x="2198" y="1484"/>
                </a:cxn>
                <a:cxn ang="0">
                  <a:pos x="2244" y="1262"/>
                </a:cxn>
                <a:cxn ang="0">
                  <a:pos x="2250" y="1030"/>
                </a:cxn>
                <a:cxn ang="0">
                  <a:pos x="2244" y="991"/>
                </a:cxn>
                <a:cxn ang="0">
                  <a:pos x="2238" y="954"/>
                </a:cxn>
                <a:cxn ang="0">
                  <a:pos x="2230" y="915"/>
                </a:cxn>
                <a:cxn ang="0">
                  <a:pos x="2224" y="878"/>
                </a:cxn>
                <a:cxn ang="0">
                  <a:pos x="2215" y="841"/>
                </a:cxn>
                <a:cxn ang="0">
                  <a:pos x="2206" y="804"/>
                </a:cxn>
                <a:cxn ang="0">
                  <a:pos x="2198" y="768"/>
                </a:cxn>
                <a:cxn ang="0">
                  <a:pos x="2189" y="734"/>
                </a:cxn>
                <a:cxn ang="0">
                  <a:pos x="2105" y="564"/>
                </a:cxn>
                <a:cxn ang="0">
                  <a:pos x="2003" y="411"/>
                </a:cxn>
                <a:cxn ang="0">
                  <a:pos x="1879" y="278"/>
                </a:cxn>
                <a:cxn ang="0">
                  <a:pos x="1738" y="168"/>
                </a:cxn>
                <a:cxn ang="0">
                  <a:pos x="1578" y="82"/>
                </a:cxn>
                <a:cxn ang="0">
                  <a:pos x="1405" y="25"/>
                </a:cxn>
                <a:cxn ang="0">
                  <a:pos x="1218" y="0"/>
                </a:cxn>
                <a:cxn ang="0">
                  <a:pos x="1022" y="10"/>
                </a:cxn>
                <a:cxn ang="0">
                  <a:pos x="858" y="40"/>
                </a:cxn>
                <a:cxn ang="0">
                  <a:pos x="708" y="88"/>
                </a:cxn>
                <a:cxn ang="0">
                  <a:pos x="568" y="150"/>
                </a:cxn>
                <a:cxn ang="0">
                  <a:pos x="443" y="228"/>
                </a:cxn>
                <a:cxn ang="0">
                  <a:pos x="329" y="317"/>
                </a:cxn>
                <a:cxn ang="0">
                  <a:pos x="229" y="421"/>
                </a:cxn>
                <a:cxn ang="0">
                  <a:pos x="144" y="536"/>
                </a:cxn>
                <a:cxn ang="0">
                  <a:pos x="75" y="661"/>
                </a:cxn>
              </a:cxnLst>
              <a:rect l="0" t="0" r="r" b="b"/>
              <a:pathLst>
                <a:path w="2250" h="2272">
                  <a:moveTo>
                    <a:pt x="75" y="661"/>
                  </a:moveTo>
                  <a:lnTo>
                    <a:pt x="52" y="722"/>
                  </a:lnTo>
                  <a:lnTo>
                    <a:pt x="36" y="784"/>
                  </a:lnTo>
                  <a:lnTo>
                    <a:pt x="21" y="850"/>
                  </a:lnTo>
                  <a:lnTo>
                    <a:pt x="11" y="917"/>
                  </a:lnTo>
                  <a:lnTo>
                    <a:pt x="3" y="984"/>
                  </a:lnTo>
                  <a:lnTo>
                    <a:pt x="0" y="1054"/>
                  </a:lnTo>
                  <a:lnTo>
                    <a:pt x="0" y="1124"/>
                  </a:lnTo>
                  <a:lnTo>
                    <a:pt x="6" y="1195"/>
                  </a:lnTo>
                  <a:lnTo>
                    <a:pt x="48" y="1426"/>
                  </a:lnTo>
                  <a:lnTo>
                    <a:pt x="133" y="1639"/>
                  </a:lnTo>
                  <a:lnTo>
                    <a:pt x="253" y="1828"/>
                  </a:lnTo>
                  <a:lnTo>
                    <a:pt x="405" y="1990"/>
                  </a:lnTo>
                  <a:lnTo>
                    <a:pt x="582" y="2118"/>
                  </a:lnTo>
                  <a:lnTo>
                    <a:pt x="782" y="2210"/>
                  </a:lnTo>
                  <a:lnTo>
                    <a:pt x="998" y="2263"/>
                  </a:lnTo>
                  <a:lnTo>
                    <a:pt x="1227" y="2272"/>
                  </a:lnTo>
                  <a:lnTo>
                    <a:pt x="1450" y="2230"/>
                  </a:lnTo>
                  <a:lnTo>
                    <a:pt x="1653" y="2146"/>
                  </a:lnTo>
                  <a:lnTo>
                    <a:pt x="1835" y="2023"/>
                  </a:lnTo>
                  <a:lnTo>
                    <a:pt x="1989" y="1870"/>
                  </a:lnTo>
                  <a:lnTo>
                    <a:pt x="2111" y="1686"/>
                  </a:lnTo>
                  <a:lnTo>
                    <a:pt x="2198" y="1484"/>
                  </a:lnTo>
                  <a:lnTo>
                    <a:pt x="2244" y="1262"/>
                  </a:lnTo>
                  <a:lnTo>
                    <a:pt x="2250" y="1030"/>
                  </a:lnTo>
                  <a:lnTo>
                    <a:pt x="2244" y="991"/>
                  </a:lnTo>
                  <a:lnTo>
                    <a:pt x="2238" y="954"/>
                  </a:lnTo>
                  <a:lnTo>
                    <a:pt x="2230" y="915"/>
                  </a:lnTo>
                  <a:lnTo>
                    <a:pt x="2224" y="878"/>
                  </a:lnTo>
                  <a:lnTo>
                    <a:pt x="2215" y="841"/>
                  </a:lnTo>
                  <a:lnTo>
                    <a:pt x="2206" y="804"/>
                  </a:lnTo>
                  <a:lnTo>
                    <a:pt x="2198" y="768"/>
                  </a:lnTo>
                  <a:lnTo>
                    <a:pt x="2189" y="734"/>
                  </a:lnTo>
                  <a:lnTo>
                    <a:pt x="2105" y="564"/>
                  </a:lnTo>
                  <a:lnTo>
                    <a:pt x="2003" y="411"/>
                  </a:lnTo>
                  <a:lnTo>
                    <a:pt x="1879" y="278"/>
                  </a:lnTo>
                  <a:lnTo>
                    <a:pt x="1738" y="168"/>
                  </a:lnTo>
                  <a:lnTo>
                    <a:pt x="1578" y="82"/>
                  </a:lnTo>
                  <a:lnTo>
                    <a:pt x="1405" y="25"/>
                  </a:lnTo>
                  <a:lnTo>
                    <a:pt x="1218" y="0"/>
                  </a:lnTo>
                  <a:lnTo>
                    <a:pt x="1022" y="10"/>
                  </a:lnTo>
                  <a:lnTo>
                    <a:pt x="858" y="40"/>
                  </a:lnTo>
                  <a:lnTo>
                    <a:pt x="708" y="88"/>
                  </a:lnTo>
                  <a:lnTo>
                    <a:pt x="568" y="150"/>
                  </a:lnTo>
                  <a:lnTo>
                    <a:pt x="443" y="228"/>
                  </a:lnTo>
                  <a:lnTo>
                    <a:pt x="329" y="317"/>
                  </a:lnTo>
                  <a:lnTo>
                    <a:pt x="229" y="421"/>
                  </a:lnTo>
                  <a:lnTo>
                    <a:pt x="144" y="536"/>
                  </a:lnTo>
                  <a:lnTo>
                    <a:pt x="75" y="661"/>
                  </a:lnTo>
                  <a:close/>
                </a:path>
              </a:pathLst>
            </a:custGeom>
            <a:solidFill>
              <a:srgbClr val="4C7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" name="Freeform 22"/>
            <p:cNvSpPr>
              <a:spLocks/>
            </p:cNvSpPr>
            <p:nvPr/>
          </p:nvSpPr>
          <p:spPr bwMode="auto">
            <a:xfrm>
              <a:off x="2898" y="963"/>
              <a:ext cx="2188" cy="2210"/>
            </a:xfrm>
            <a:custGeom>
              <a:avLst/>
              <a:gdLst/>
              <a:ahLst/>
              <a:cxnLst>
                <a:cxn ang="0">
                  <a:pos x="187" y="437"/>
                </a:cxn>
                <a:cxn ang="0">
                  <a:pos x="138" y="514"/>
                </a:cxn>
                <a:cxn ang="0">
                  <a:pos x="97" y="596"/>
                </a:cxn>
                <a:cxn ang="0">
                  <a:pos x="61" y="682"/>
                </a:cxn>
                <a:cxn ang="0">
                  <a:pos x="36" y="773"/>
                </a:cxn>
                <a:cxn ang="0">
                  <a:pos x="15" y="865"/>
                </a:cxn>
                <a:cxn ang="0">
                  <a:pos x="4" y="962"/>
                </a:cxn>
                <a:cxn ang="0">
                  <a:pos x="0" y="1060"/>
                </a:cxn>
                <a:cxn ang="0">
                  <a:pos x="6" y="1164"/>
                </a:cxn>
                <a:cxn ang="0">
                  <a:pos x="48" y="1388"/>
                </a:cxn>
                <a:cxn ang="0">
                  <a:pos x="131" y="1595"/>
                </a:cxn>
                <a:cxn ang="0">
                  <a:pos x="248" y="1778"/>
                </a:cxn>
                <a:cxn ang="0">
                  <a:pos x="397" y="1936"/>
                </a:cxn>
                <a:cxn ang="0">
                  <a:pos x="568" y="2061"/>
                </a:cxn>
                <a:cxn ang="0">
                  <a:pos x="763" y="2151"/>
                </a:cxn>
                <a:cxn ang="0">
                  <a:pos x="972" y="2202"/>
                </a:cxn>
                <a:cxn ang="0">
                  <a:pos x="1194" y="2210"/>
                </a:cxn>
                <a:cxn ang="0">
                  <a:pos x="1409" y="2169"/>
                </a:cxn>
                <a:cxn ang="0">
                  <a:pos x="1609" y="2089"/>
                </a:cxn>
                <a:cxn ang="0">
                  <a:pos x="1785" y="1970"/>
                </a:cxn>
                <a:cxn ang="0">
                  <a:pos x="1936" y="1821"/>
                </a:cxn>
                <a:cxn ang="0">
                  <a:pos x="2053" y="1644"/>
                </a:cxn>
                <a:cxn ang="0">
                  <a:pos x="2138" y="1446"/>
                </a:cxn>
                <a:cxn ang="0">
                  <a:pos x="2184" y="1230"/>
                </a:cxn>
                <a:cxn ang="0">
                  <a:pos x="2188" y="1004"/>
                </a:cxn>
                <a:cxn ang="0">
                  <a:pos x="2179" y="937"/>
                </a:cxn>
                <a:cxn ang="0">
                  <a:pos x="2169" y="874"/>
                </a:cxn>
                <a:cxn ang="0">
                  <a:pos x="2154" y="810"/>
                </a:cxn>
                <a:cxn ang="0">
                  <a:pos x="2139" y="749"/>
                </a:cxn>
                <a:cxn ang="0">
                  <a:pos x="2118" y="687"/>
                </a:cxn>
                <a:cxn ang="0">
                  <a:pos x="2096" y="629"/>
                </a:cxn>
                <a:cxn ang="0">
                  <a:pos x="2069" y="569"/>
                </a:cxn>
                <a:cxn ang="0">
                  <a:pos x="2043" y="514"/>
                </a:cxn>
                <a:cxn ang="0">
                  <a:pos x="1950" y="390"/>
                </a:cxn>
                <a:cxn ang="0">
                  <a:pos x="1846" y="280"/>
                </a:cxn>
                <a:cxn ang="0">
                  <a:pos x="1729" y="186"/>
                </a:cxn>
                <a:cxn ang="0">
                  <a:pos x="1601" y="111"/>
                </a:cxn>
                <a:cxn ang="0">
                  <a:pos x="1461" y="52"/>
                </a:cxn>
                <a:cxn ang="0">
                  <a:pos x="1313" y="15"/>
                </a:cxn>
                <a:cxn ang="0">
                  <a:pos x="1154" y="0"/>
                </a:cxn>
                <a:cxn ang="0">
                  <a:pos x="989" y="12"/>
                </a:cxn>
                <a:cxn ang="0">
                  <a:pos x="862" y="35"/>
                </a:cxn>
                <a:cxn ang="0">
                  <a:pos x="745" y="66"/>
                </a:cxn>
                <a:cxn ang="0">
                  <a:pos x="632" y="108"/>
                </a:cxn>
                <a:cxn ang="0">
                  <a:pos x="528" y="158"/>
                </a:cxn>
                <a:cxn ang="0">
                  <a:pos x="430" y="215"/>
                </a:cxn>
                <a:cxn ang="0">
                  <a:pos x="340" y="282"/>
                </a:cxn>
                <a:cxn ang="0">
                  <a:pos x="259" y="355"/>
                </a:cxn>
                <a:cxn ang="0">
                  <a:pos x="187" y="437"/>
                </a:cxn>
              </a:cxnLst>
              <a:rect l="0" t="0" r="r" b="b"/>
              <a:pathLst>
                <a:path w="2188" h="2210">
                  <a:moveTo>
                    <a:pt x="187" y="437"/>
                  </a:moveTo>
                  <a:lnTo>
                    <a:pt x="138" y="514"/>
                  </a:lnTo>
                  <a:lnTo>
                    <a:pt x="97" y="596"/>
                  </a:lnTo>
                  <a:lnTo>
                    <a:pt x="61" y="682"/>
                  </a:lnTo>
                  <a:lnTo>
                    <a:pt x="36" y="773"/>
                  </a:lnTo>
                  <a:lnTo>
                    <a:pt x="15" y="865"/>
                  </a:lnTo>
                  <a:lnTo>
                    <a:pt x="4" y="962"/>
                  </a:lnTo>
                  <a:lnTo>
                    <a:pt x="0" y="1060"/>
                  </a:lnTo>
                  <a:lnTo>
                    <a:pt x="6" y="1164"/>
                  </a:lnTo>
                  <a:lnTo>
                    <a:pt x="48" y="1388"/>
                  </a:lnTo>
                  <a:lnTo>
                    <a:pt x="131" y="1595"/>
                  </a:lnTo>
                  <a:lnTo>
                    <a:pt x="248" y="1778"/>
                  </a:lnTo>
                  <a:lnTo>
                    <a:pt x="397" y="1936"/>
                  </a:lnTo>
                  <a:lnTo>
                    <a:pt x="568" y="2061"/>
                  </a:lnTo>
                  <a:lnTo>
                    <a:pt x="763" y="2151"/>
                  </a:lnTo>
                  <a:lnTo>
                    <a:pt x="972" y="2202"/>
                  </a:lnTo>
                  <a:lnTo>
                    <a:pt x="1194" y="2210"/>
                  </a:lnTo>
                  <a:lnTo>
                    <a:pt x="1409" y="2169"/>
                  </a:lnTo>
                  <a:lnTo>
                    <a:pt x="1609" y="2089"/>
                  </a:lnTo>
                  <a:lnTo>
                    <a:pt x="1785" y="1970"/>
                  </a:lnTo>
                  <a:lnTo>
                    <a:pt x="1936" y="1821"/>
                  </a:lnTo>
                  <a:lnTo>
                    <a:pt x="2053" y="1644"/>
                  </a:lnTo>
                  <a:lnTo>
                    <a:pt x="2138" y="1446"/>
                  </a:lnTo>
                  <a:lnTo>
                    <a:pt x="2184" y="1230"/>
                  </a:lnTo>
                  <a:lnTo>
                    <a:pt x="2188" y="1004"/>
                  </a:lnTo>
                  <a:lnTo>
                    <a:pt x="2179" y="937"/>
                  </a:lnTo>
                  <a:lnTo>
                    <a:pt x="2169" y="874"/>
                  </a:lnTo>
                  <a:lnTo>
                    <a:pt x="2154" y="810"/>
                  </a:lnTo>
                  <a:lnTo>
                    <a:pt x="2139" y="749"/>
                  </a:lnTo>
                  <a:lnTo>
                    <a:pt x="2118" y="687"/>
                  </a:lnTo>
                  <a:lnTo>
                    <a:pt x="2096" y="629"/>
                  </a:lnTo>
                  <a:lnTo>
                    <a:pt x="2069" y="569"/>
                  </a:lnTo>
                  <a:lnTo>
                    <a:pt x="2043" y="514"/>
                  </a:lnTo>
                  <a:lnTo>
                    <a:pt x="1950" y="390"/>
                  </a:lnTo>
                  <a:lnTo>
                    <a:pt x="1846" y="280"/>
                  </a:lnTo>
                  <a:lnTo>
                    <a:pt x="1729" y="186"/>
                  </a:lnTo>
                  <a:lnTo>
                    <a:pt x="1601" y="111"/>
                  </a:lnTo>
                  <a:lnTo>
                    <a:pt x="1461" y="52"/>
                  </a:lnTo>
                  <a:lnTo>
                    <a:pt x="1313" y="15"/>
                  </a:lnTo>
                  <a:lnTo>
                    <a:pt x="1154" y="0"/>
                  </a:lnTo>
                  <a:lnTo>
                    <a:pt x="989" y="12"/>
                  </a:lnTo>
                  <a:lnTo>
                    <a:pt x="862" y="35"/>
                  </a:lnTo>
                  <a:lnTo>
                    <a:pt x="745" y="66"/>
                  </a:lnTo>
                  <a:lnTo>
                    <a:pt x="632" y="108"/>
                  </a:lnTo>
                  <a:lnTo>
                    <a:pt x="528" y="158"/>
                  </a:lnTo>
                  <a:lnTo>
                    <a:pt x="430" y="215"/>
                  </a:lnTo>
                  <a:lnTo>
                    <a:pt x="340" y="282"/>
                  </a:lnTo>
                  <a:lnTo>
                    <a:pt x="259" y="355"/>
                  </a:lnTo>
                  <a:lnTo>
                    <a:pt x="187" y="437"/>
                  </a:lnTo>
                  <a:close/>
                </a:path>
              </a:pathLst>
            </a:custGeom>
            <a:solidFill>
              <a:srgbClr val="54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" name="Freeform 23"/>
            <p:cNvSpPr>
              <a:spLocks/>
            </p:cNvSpPr>
            <p:nvPr/>
          </p:nvSpPr>
          <p:spPr bwMode="auto">
            <a:xfrm>
              <a:off x="2934" y="963"/>
              <a:ext cx="2124" cy="2144"/>
            </a:xfrm>
            <a:custGeom>
              <a:avLst/>
              <a:gdLst/>
              <a:ahLst/>
              <a:cxnLst>
                <a:cxn ang="0">
                  <a:pos x="281" y="303"/>
                </a:cxn>
                <a:cxn ang="0">
                  <a:pos x="209" y="386"/>
                </a:cxn>
                <a:cxn ang="0">
                  <a:pos x="148" y="477"/>
                </a:cxn>
                <a:cxn ang="0">
                  <a:pos x="96" y="574"/>
                </a:cxn>
                <a:cxn ang="0">
                  <a:pos x="56" y="676"/>
                </a:cxn>
                <a:cxn ang="0">
                  <a:pos x="25" y="783"/>
                </a:cxn>
                <a:cxn ang="0">
                  <a:pos x="7" y="897"/>
                </a:cxn>
                <a:cxn ang="0">
                  <a:pos x="0" y="1014"/>
                </a:cxn>
                <a:cxn ang="0">
                  <a:pos x="6" y="1136"/>
                </a:cxn>
                <a:cxn ang="0">
                  <a:pos x="46" y="1352"/>
                </a:cxn>
                <a:cxn ang="0">
                  <a:pos x="126" y="1552"/>
                </a:cxn>
                <a:cxn ang="0">
                  <a:pos x="239" y="1729"/>
                </a:cxn>
                <a:cxn ang="0">
                  <a:pos x="383" y="1881"/>
                </a:cxn>
                <a:cxn ang="0">
                  <a:pos x="550" y="2001"/>
                </a:cxn>
                <a:cxn ang="0">
                  <a:pos x="738" y="2089"/>
                </a:cxn>
                <a:cxn ang="0">
                  <a:pos x="942" y="2137"/>
                </a:cxn>
                <a:cxn ang="0">
                  <a:pos x="1158" y="2144"/>
                </a:cxn>
                <a:cxn ang="0">
                  <a:pos x="1369" y="2105"/>
                </a:cxn>
                <a:cxn ang="0">
                  <a:pos x="1562" y="2028"/>
                </a:cxn>
                <a:cxn ang="0">
                  <a:pos x="1733" y="1915"/>
                </a:cxn>
                <a:cxn ang="0">
                  <a:pos x="1879" y="1770"/>
                </a:cxn>
                <a:cxn ang="0">
                  <a:pos x="1993" y="1599"/>
                </a:cxn>
                <a:cxn ang="0">
                  <a:pos x="2076" y="1406"/>
                </a:cxn>
                <a:cxn ang="0">
                  <a:pos x="2120" y="1196"/>
                </a:cxn>
                <a:cxn ang="0">
                  <a:pos x="2124" y="975"/>
                </a:cxn>
                <a:cxn ang="0">
                  <a:pos x="2112" y="892"/>
                </a:cxn>
                <a:cxn ang="0">
                  <a:pos x="2097" y="812"/>
                </a:cxn>
                <a:cxn ang="0">
                  <a:pos x="2076" y="733"/>
                </a:cxn>
                <a:cxn ang="0">
                  <a:pos x="2053" y="657"/>
                </a:cxn>
                <a:cxn ang="0">
                  <a:pos x="2021" y="581"/>
                </a:cxn>
                <a:cxn ang="0">
                  <a:pos x="1987" y="509"/>
                </a:cxn>
                <a:cxn ang="0">
                  <a:pos x="1949" y="440"/>
                </a:cxn>
                <a:cxn ang="0">
                  <a:pos x="1906" y="376"/>
                </a:cxn>
                <a:cxn ang="0">
                  <a:pos x="1813" y="280"/>
                </a:cxn>
                <a:cxn ang="0">
                  <a:pos x="1712" y="198"/>
                </a:cxn>
                <a:cxn ang="0">
                  <a:pos x="1604" y="128"/>
                </a:cxn>
                <a:cxn ang="0">
                  <a:pos x="1488" y="75"/>
                </a:cxn>
                <a:cxn ang="0">
                  <a:pos x="1363" y="33"/>
                </a:cxn>
                <a:cxn ang="0">
                  <a:pos x="1232" y="8"/>
                </a:cxn>
                <a:cxn ang="0">
                  <a:pos x="1094" y="0"/>
                </a:cxn>
                <a:cxn ang="0">
                  <a:pos x="953" y="12"/>
                </a:cxn>
                <a:cxn ang="0">
                  <a:pos x="853" y="27"/>
                </a:cxn>
                <a:cxn ang="0">
                  <a:pos x="758" y="51"/>
                </a:cxn>
                <a:cxn ang="0">
                  <a:pos x="667" y="79"/>
                </a:cxn>
                <a:cxn ang="0">
                  <a:pos x="581" y="115"/>
                </a:cxn>
                <a:cxn ang="0">
                  <a:pos x="498" y="154"/>
                </a:cxn>
                <a:cxn ang="0">
                  <a:pos x="420" y="198"/>
                </a:cxn>
                <a:cxn ang="0">
                  <a:pos x="348" y="247"/>
                </a:cxn>
                <a:cxn ang="0">
                  <a:pos x="281" y="303"/>
                </a:cxn>
              </a:cxnLst>
              <a:rect l="0" t="0" r="r" b="b"/>
              <a:pathLst>
                <a:path w="2124" h="2144">
                  <a:moveTo>
                    <a:pt x="281" y="303"/>
                  </a:moveTo>
                  <a:lnTo>
                    <a:pt x="209" y="386"/>
                  </a:lnTo>
                  <a:lnTo>
                    <a:pt x="148" y="477"/>
                  </a:lnTo>
                  <a:lnTo>
                    <a:pt x="96" y="574"/>
                  </a:lnTo>
                  <a:lnTo>
                    <a:pt x="56" y="676"/>
                  </a:lnTo>
                  <a:lnTo>
                    <a:pt x="25" y="783"/>
                  </a:lnTo>
                  <a:lnTo>
                    <a:pt x="7" y="897"/>
                  </a:lnTo>
                  <a:lnTo>
                    <a:pt x="0" y="1014"/>
                  </a:lnTo>
                  <a:lnTo>
                    <a:pt x="6" y="1136"/>
                  </a:lnTo>
                  <a:lnTo>
                    <a:pt x="46" y="1352"/>
                  </a:lnTo>
                  <a:lnTo>
                    <a:pt x="126" y="1552"/>
                  </a:lnTo>
                  <a:lnTo>
                    <a:pt x="239" y="1729"/>
                  </a:lnTo>
                  <a:lnTo>
                    <a:pt x="383" y="1881"/>
                  </a:lnTo>
                  <a:lnTo>
                    <a:pt x="550" y="2001"/>
                  </a:lnTo>
                  <a:lnTo>
                    <a:pt x="738" y="2089"/>
                  </a:lnTo>
                  <a:lnTo>
                    <a:pt x="942" y="2137"/>
                  </a:lnTo>
                  <a:lnTo>
                    <a:pt x="1158" y="2144"/>
                  </a:lnTo>
                  <a:lnTo>
                    <a:pt x="1369" y="2105"/>
                  </a:lnTo>
                  <a:lnTo>
                    <a:pt x="1562" y="2028"/>
                  </a:lnTo>
                  <a:lnTo>
                    <a:pt x="1733" y="1915"/>
                  </a:lnTo>
                  <a:lnTo>
                    <a:pt x="1879" y="1770"/>
                  </a:lnTo>
                  <a:lnTo>
                    <a:pt x="1993" y="1599"/>
                  </a:lnTo>
                  <a:lnTo>
                    <a:pt x="2076" y="1406"/>
                  </a:lnTo>
                  <a:lnTo>
                    <a:pt x="2120" y="1196"/>
                  </a:lnTo>
                  <a:lnTo>
                    <a:pt x="2124" y="975"/>
                  </a:lnTo>
                  <a:lnTo>
                    <a:pt x="2112" y="892"/>
                  </a:lnTo>
                  <a:lnTo>
                    <a:pt x="2097" y="812"/>
                  </a:lnTo>
                  <a:lnTo>
                    <a:pt x="2076" y="733"/>
                  </a:lnTo>
                  <a:lnTo>
                    <a:pt x="2053" y="657"/>
                  </a:lnTo>
                  <a:lnTo>
                    <a:pt x="2021" y="581"/>
                  </a:lnTo>
                  <a:lnTo>
                    <a:pt x="1987" y="509"/>
                  </a:lnTo>
                  <a:lnTo>
                    <a:pt x="1949" y="440"/>
                  </a:lnTo>
                  <a:lnTo>
                    <a:pt x="1906" y="376"/>
                  </a:lnTo>
                  <a:lnTo>
                    <a:pt x="1813" y="280"/>
                  </a:lnTo>
                  <a:lnTo>
                    <a:pt x="1712" y="198"/>
                  </a:lnTo>
                  <a:lnTo>
                    <a:pt x="1604" y="128"/>
                  </a:lnTo>
                  <a:lnTo>
                    <a:pt x="1488" y="75"/>
                  </a:lnTo>
                  <a:lnTo>
                    <a:pt x="1363" y="33"/>
                  </a:lnTo>
                  <a:lnTo>
                    <a:pt x="1232" y="8"/>
                  </a:lnTo>
                  <a:lnTo>
                    <a:pt x="1094" y="0"/>
                  </a:lnTo>
                  <a:lnTo>
                    <a:pt x="953" y="12"/>
                  </a:lnTo>
                  <a:lnTo>
                    <a:pt x="853" y="27"/>
                  </a:lnTo>
                  <a:lnTo>
                    <a:pt x="758" y="51"/>
                  </a:lnTo>
                  <a:lnTo>
                    <a:pt x="667" y="79"/>
                  </a:lnTo>
                  <a:lnTo>
                    <a:pt x="581" y="115"/>
                  </a:lnTo>
                  <a:lnTo>
                    <a:pt x="498" y="154"/>
                  </a:lnTo>
                  <a:lnTo>
                    <a:pt x="420" y="198"/>
                  </a:lnTo>
                  <a:lnTo>
                    <a:pt x="348" y="247"/>
                  </a:lnTo>
                  <a:lnTo>
                    <a:pt x="281" y="303"/>
                  </a:lnTo>
                  <a:close/>
                </a:path>
              </a:pathLst>
            </a:custGeom>
            <a:solidFill>
              <a:srgbClr val="5C8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" name="Freeform 24"/>
            <p:cNvSpPr>
              <a:spLocks/>
            </p:cNvSpPr>
            <p:nvPr/>
          </p:nvSpPr>
          <p:spPr bwMode="auto">
            <a:xfrm>
              <a:off x="2971" y="965"/>
              <a:ext cx="2059" cy="2082"/>
            </a:xfrm>
            <a:custGeom>
              <a:avLst/>
              <a:gdLst/>
              <a:ahLst/>
              <a:cxnLst>
                <a:cxn ang="0">
                  <a:pos x="366" y="211"/>
                </a:cxn>
                <a:cxn ang="0">
                  <a:pos x="273" y="295"/>
                </a:cxn>
                <a:cxn ang="0">
                  <a:pos x="195" y="387"/>
                </a:cxn>
                <a:cxn ang="0">
                  <a:pos x="128" y="488"/>
                </a:cxn>
                <a:cxn ang="0">
                  <a:pos x="76" y="598"/>
                </a:cxn>
                <a:cxn ang="0">
                  <a:pos x="35" y="714"/>
                </a:cxn>
                <a:cxn ang="0">
                  <a:pos x="12" y="838"/>
                </a:cxn>
                <a:cxn ang="0">
                  <a:pos x="0" y="967"/>
                </a:cxn>
                <a:cxn ang="0">
                  <a:pos x="6" y="1103"/>
                </a:cxn>
                <a:cxn ang="0">
                  <a:pos x="43" y="1311"/>
                </a:cxn>
                <a:cxn ang="0">
                  <a:pos x="120" y="1505"/>
                </a:cxn>
                <a:cxn ang="0">
                  <a:pos x="230" y="1676"/>
                </a:cxn>
                <a:cxn ang="0">
                  <a:pos x="371" y="1823"/>
                </a:cxn>
                <a:cxn ang="0">
                  <a:pos x="534" y="1941"/>
                </a:cxn>
                <a:cxn ang="0">
                  <a:pos x="716" y="2026"/>
                </a:cxn>
                <a:cxn ang="0">
                  <a:pos x="914" y="2074"/>
                </a:cxn>
                <a:cxn ang="0">
                  <a:pos x="1125" y="2082"/>
                </a:cxn>
                <a:cxn ang="0">
                  <a:pos x="1329" y="2044"/>
                </a:cxn>
                <a:cxn ang="0">
                  <a:pos x="1516" y="1968"/>
                </a:cxn>
                <a:cxn ang="0">
                  <a:pos x="1683" y="1856"/>
                </a:cxn>
                <a:cxn ang="0">
                  <a:pos x="1824" y="1716"/>
                </a:cxn>
                <a:cxn ang="0">
                  <a:pos x="1934" y="1550"/>
                </a:cxn>
                <a:cxn ang="0">
                  <a:pos x="2013" y="1365"/>
                </a:cxn>
                <a:cxn ang="0">
                  <a:pos x="2056" y="1161"/>
                </a:cxn>
                <a:cxn ang="0">
                  <a:pos x="2059" y="948"/>
                </a:cxn>
                <a:cxn ang="0">
                  <a:pos x="2045" y="853"/>
                </a:cxn>
                <a:cxn ang="0">
                  <a:pos x="2026" y="761"/>
                </a:cxn>
                <a:cxn ang="0">
                  <a:pos x="1999" y="670"/>
                </a:cxn>
                <a:cxn ang="0">
                  <a:pos x="1967" y="585"/>
                </a:cxn>
                <a:cxn ang="0">
                  <a:pos x="1927" y="502"/>
                </a:cxn>
                <a:cxn ang="0">
                  <a:pos x="1882" y="423"/>
                </a:cxn>
                <a:cxn ang="0">
                  <a:pos x="1831" y="348"/>
                </a:cxn>
                <a:cxn ang="0">
                  <a:pos x="1776" y="281"/>
                </a:cxn>
                <a:cxn ang="0">
                  <a:pos x="1687" y="207"/>
                </a:cxn>
                <a:cxn ang="0">
                  <a:pos x="1595" y="144"/>
                </a:cxn>
                <a:cxn ang="0">
                  <a:pos x="1494" y="91"/>
                </a:cxn>
                <a:cxn ang="0">
                  <a:pos x="1388" y="50"/>
                </a:cxn>
                <a:cxn ang="0">
                  <a:pos x="1277" y="19"/>
                </a:cxn>
                <a:cxn ang="0">
                  <a:pos x="1161" y="3"/>
                </a:cxn>
                <a:cxn ang="0">
                  <a:pos x="1040" y="0"/>
                </a:cxn>
                <a:cxn ang="0">
                  <a:pos x="916" y="10"/>
                </a:cxn>
                <a:cxn ang="0">
                  <a:pos x="837" y="22"/>
                </a:cxn>
                <a:cxn ang="0">
                  <a:pos x="761" y="39"/>
                </a:cxn>
                <a:cxn ang="0">
                  <a:pos x="688" y="58"/>
                </a:cxn>
                <a:cxn ang="0">
                  <a:pos x="618" y="83"/>
                </a:cxn>
                <a:cxn ang="0">
                  <a:pos x="550" y="109"/>
                </a:cxn>
                <a:cxn ang="0">
                  <a:pos x="484" y="140"/>
                </a:cxn>
                <a:cxn ang="0">
                  <a:pos x="422" y="174"/>
                </a:cxn>
                <a:cxn ang="0">
                  <a:pos x="366" y="211"/>
                </a:cxn>
              </a:cxnLst>
              <a:rect l="0" t="0" r="r" b="b"/>
              <a:pathLst>
                <a:path w="2059" h="2082">
                  <a:moveTo>
                    <a:pt x="366" y="211"/>
                  </a:moveTo>
                  <a:lnTo>
                    <a:pt x="273" y="295"/>
                  </a:lnTo>
                  <a:lnTo>
                    <a:pt x="195" y="387"/>
                  </a:lnTo>
                  <a:lnTo>
                    <a:pt x="128" y="488"/>
                  </a:lnTo>
                  <a:lnTo>
                    <a:pt x="76" y="598"/>
                  </a:lnTo>
                  <a:lnTo>
                    <a:pt x="35" y="714"/>
                  </a:lnTo>
                  <a:lnTo>
                    <a:pt x="12" y="838"/>
                  </a:lnTo>
                  <a:lnTo>
                    <a:pt x="0" y="967"/>
                  </a:lnTo>
                  <a:lnTo>
                    <a:pt x="6" y="1103"/>
                  </a:lnTo>
                  <a:lnTo>
                    <a:pt x="43" y="1311"/>
                  </a:lnTo>
                  <a:lnTo>
                    <a:pt x="120" y="1505"/>
                  </a:lnTo>
                  <a:lnTo>
                    <a:pt x="230" y="1676"/>
                  </a:lnTo>
                  <a:lnTo>
                    <a:pt x="371" y="1823"/>
                  </a:lnTo>
                  <a:lnTo>
                    <a:pt x="534" y="1941"/>
                  </a:lnTo>
                  <a:lnTo>
                    <a:pt x="716" y="2026"/>
                  </a:lnTo>
                  <a:lnTo>
                    <a:pt x="914" y="2074"/>
                  </a:lnTo>
                  <a:lnTo>
                    <a:pt x="1125" y="2082"/>
                  </a:lnTo>
                  <a:lnTo>
                    <a:pt x="1329" y="2044"/>
                  </a:lnTo>
                  <a:lnTo>
                    <a:pt x="1516" y="1968"/>
                  </a:lnTo>
                  <a:lnTo>
                    <a:pt x="1683" y="1856"/>
                  </a:lnTo>
                  <a:lnTo>
                    <a:pt x="1824" y="1716"/>
                  </a:lnTo>
                  <a:lnTo>
                    <a:pt x="1934" y="1550"/>
                  </a:lnTo>
                  <a:lnTo>
                    <a:pt x="2013" y="1365"/>
                  </a:lnTo>
                  <a:lnTo>
                    <a:pt x="2056" y="1161"/>
                  </a:lnTo>
                  <a:lnTo>
                    <a:pt x="2059" y="948"/>
                  </a:lnTo>
                  <a:lnTo>
                    <a:pt x="2045" y="853"/>
                  </a:lnTo>
                  <a:lnTo>
                    <a:pt x="2026" y="761"/>
                  </a:lnTo>
                  <a:lnTo>
                    <a:pt x="1999" y="670"/>
                  </a:lnTo>
                  <a:lnTo>
                    <a:pt x="1967" y="585"/>
                  </a:lnTo>
                  <a:lnTo>
                    <a:pt x="1927" y="502"/>
                  </a:lnTo>
                  <a:lnTo>
                    <a:pt x="1882" y="423"/>
                  </a:lnTo>
                  <a:lnTo>
                    <a:pt x="1831" y="348"/>
                  </a:lnTo>
                  <a:lnTo>
                    <a:pt x="1776" y="281"/>
                  </a:lnTo>
                  <a:lnTo>
                    <a:pt x="1687" y="207"/>
                  </a:lnTo>
                  <a:lnTo>
                    <a:pt x="1595" y="144"/>
                  </a:lnTo>
                  <a:lnTo>
                    <a:pt x="1494" y="91"/>
                  </a:lnTo>
                  <a:lnTo>
                    <a:pt x="1388" y="50"/>
                  </a:lnTo>
                  <a:lnTo>
                    <a:pt x="1277" y="19"/>
                  </a:lnTo>
                  <a:lnTo>
                    <a:pt x="1161" y="3"/>
                  </a:lnTo>
                  <a:lnTo>
                    <a:pt x="1040" y="0"/>
                  </a:lnTo>
                  <a:lnTo>
                    <a:pt x="916" y="10"/>
                  </a:lnTo>
                  <a:lnTo>
                    <a:pt x="837" y="22"/>
                  </a:lnTo>
                  <a:lnTo>
                    <a:pt x="761" y="39"/>
                  </a:lnTo>
                  <a:lnTo>
                    <a:pt x="688" y="58"/>
                  </a:lnTo>
                  <a:lnTo>
                    <a:pt x="618" y="83"/>
                  </a:lnTo>
                  <a:lnTo>
                    <a:pt x="550" y="109"/>
                  </a:lnTo>
                  <a:lnTo>
                    <a:pt x="484" y="140"/>
                  </a:lnTo>
                  <a:lnTo>
                    <a:pt x="422" y="174"/>
                  </a:lnTo>
                  <a:lnTo>
                    <a:pt x="366" y="211"/>
                  </a:lnTo>
                  <a:close/>
                </a:path>
              </a:pathLst>
            </a:custGeom>
            <a:solidFill>
              <a:srgbClr val="639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" name="Freeform 25"/>
            <p:cNvSpPr>
              <a:spLocks/>
            </p:cNvSpPr>
            <p:nvPr/>
          </p:nvSpPr>
          <p:spPr bwMode="auto">
            <a:xfrm>
              <a:off x="2980" y="965"/>
              <a:ext cx="2033" cy="2029"/>
            </a:xfrm>
            <a:custGeom>
              <a:avLst/>
              <a:gdLst/>
              <a:ahLst/>
              <a:cxnLst>
                <a:cxn ang="0">
                  <a:pos x="453" y="155"/>
                </a:cxn>
                <a:cxn ang="0">
                  <a:pos x="342" y="234"/>
                </a:cxn>
                <a:cxn ang="0">
                  <a:pos x="247" y="326"/>
                </a:cxn>
                <a:cxn ang="0">
                  <a:pos x="165" y="429"/>
                </a:cxn>
                <a:cxn ang="0">
                  <a:pos x="99" y="543"/>
                </a:cxn>
                <a:cxn ang="0">
                  <a:pos x="49" y="665"/>
                </a:cxn>
                <a:cxn ang="0">
                  <a:pos x="16" y="798"/>
                </a:cxn>
                <a:cxn ang="0">
                  <a:pos x="0" y="936"/>
                </a:cxn>
                <a:cxn ang="0">
                  <a:pos x="4" y="1082"/>
                </a:cxn>
                <a:cxn ang="0">
                  <a:pos x="43" y="1285"/>
                </a:cxn>
                <a:cxn ang="0">
                  <a:pos x="120" y="1472"/>
                </a:cxn>
                <a:cxn ang="0">
                  <a:pos x="229" y="1637"/>
                </a:cxn>
                <a:cxn ang="0">
                  <a:pos x="367" y="1780"/>
                </a:cxn>
                <a:cxn ang="0">
                  <a:pos x="526" y="1893"/>
                </a:cxn>
                <a:cxn ang="0">
                  <a:pos x="707" y="1975"/>
                </a:cxn>
                <a:cxn ang="0">
                  <a:pos x="902" y="2021"/>
                </a:cxn>
                <a:cxn ang="0">
                  <a:pos x="1109" y="2029"/>
                </a:cxn>
                <a:cxn ang="0">
                  <a:pos x="1309" y="1992"/>
                </a:cxn>
                <a:cxn ang="0">
                  <a:pos x="1494" y="1919"/>
                </a:cxn>
                <a:cxn ang="0">
                  <a:pos x="1657" y="1810"/>
                </a:cxn>
                <a:cxn ang="0">
                  <a:pos x="1799" y="1676"/>
                </a:cxn>
                <a:cxn ang="0">
                  <a:pos x="1909" y="1514"/>
                </a:cxn>
                <a:cxn ang="0">
                  <a:pos x="1987" y="1334"/>
                </a:cxn>
                <a:cxn ang="0">
                  <a:pos x="2029" y="1137"/>
                </a:cxn>
                <a:cxn ang="0">
                  <a:pos x="2033" y="932"/>
                </a:cxn>
                <a:cxn ang="0">
                  <a:pos x="2019" y="823"/>
                </a:cxn>
                <a:cxn ang="0">
                  <a:pos x="1995" y="720"/>
                </a:cxn>
                <a:cxn ang="0">
                  <a:pos x="1961" y="621"/>
                </a:cxn>
                <a:cxn ang="0">
                  <a:pos x="1920" y="527"/>
                </a:cxn>
                <a:cxn ang="0">
                  <a:pos x="1868" y="436"/>
                </a:cxn>
                <a:cxn ang="0">
                  <a:pos x="1810" y="351"/>
                </a:cxn>
                <a:cxn ang="0">
                  <a:pos x="1745" y="274"/>
                </a:cxn>
                <a:cxn ang="0">
                  <a:pos x="1674" y="204"/>
                </a:cxn>
                <a:cxn ang="0">
                  <a:pos x="1592" y="149"/>
                </a:cxn>
                <a:cxn ang="0">
                  <a:pos x="1506" y="103"/>
                </a:cxn>
                <a:cxn ang="0">
                  <a:pos x="1415" y="62"/>
                </a:cxn>
                <a:cxn ang="0">
                  <a:pos x="1321" y="33"/>
                </a:cxn>
                <a:cxn ang="0">
                  <a:pos x="1222" y="10"/>
                </a:cxn>
                <a:cxn ang="0">
                  <a:pos x="1121" y="0"/>
                </a:cxn>
                <a:cxn ang="0">
                  <a:pos x="1014" y="0"/>
                </a:cxn>
                <a:cxn ang="0">
                  <a:pos x="907" y="10"/>
                </a:cxn>
                <a:cxn ang="0">
                  <a:pos x="843" y="19"/>
                </a:cxn>
                <a:cxn ang="0">
                  <a:pos x="782" y="33"/>
                </a:cxn>
                <a:cxn ang="0">
                  <a:pos x="722" y="46"/>
                </a:cxn>
                <a:cxn ang="0">
                  <a:pos x="666" y="64"/>
                </a:cxn>
                <a:cxn ang="0">
                  <a:pos x="609" y="82"/>
                </a:cxn>
                <a:cxn ang="0">
                  <a:pos x="556" y="104"/>
                </a:cxn>
                <a:cxn ang="0">
                  <a:pos x="502" y="126"/>
                </a:cxn>
                <a:cxn ang="0">
                  <a:pos x="453" y="155"/>
                </a:cxn>
              </a:cxnLst>
              <a:rect l="0" t="0" r="r" b="b"/>
              <a:pathLst>
                <a:path w="2033" h="2029">
                  <a:moveTo>
                    <a:pt x="453" y="155"/>
                  </a:moveTo>
                  <a:lnTo>
                    <a:pt x="342" y="234"/>
                  </a:lnTo>
                  <a:lnTo>
                    <a:pt x="247" y="326"/>
                  </a:lnTo>
                  <a:lnTo>
                    <a:pt x="165" y="429"/>
                  </a:lnTo>
                  <a:lnTo>
                    <a:pt x="99" y="543"/>
                  </a:lnTo>
                  <a:lnTo>
                    <a:pt x="49" y="665"/>
                  </a:lnTo>
                  <a:lnTo>
                    <a:pt x="16" y="798"/>
                  </a:lnTo>
                  <a:lnTo>
                    <a:pt x="0" y="936"/>
                  </a:lnTo>
                  <a:lnTo>
                    <a:pt x="4" y="1082"/>
                  </a:lnTo>
                  <a:lnTo>
                    <a:pt x="43" y="1285"/>
                  </a:lnTo>
                  <a:lnTo>
                    <a:pt x="120" y="1472"/>
                  </a:lnTo>
                  <a:lnTo>
                    <a:pt x="229" y="1637"/>
                  </a:lnTo>
                  <a:lnTo>
                    <a:pt x="367" y="1780"/>
                  </a:lnTo>
                  <a:lnTo>
                    <a:pt x="526" y="1893"/>
                  </a:lnTo>
                  <a:lnTo>
                    <a:pt x="707" y="1975"/>
                  </a:lnTo>
                  <a:lnTo>
                    <a:pt x="902" y="2021"/>
                  </a:lnTo>
                  <a:lnTo>
                    <a:pt x="1109" y="2029"/>
                  </a:lnTo>
                  <a:lnTo>
                    <a:pt x="1309" y="1992"/>
                  </a:lnTo>
                  <a:lnTo>
                    <a:pt x="1494" y="1919"/>
                  </a:lnTo>
                  <a:lnTo>
                    <a:pt x="1657" y="1810"/>
                  </a:lnTo>
                  <a:lnTo>
                    <a:pt x="1799" y="1676"/>
                  </a:lnTo>
                  <a:lnTo>
                    <a:pt x="1909" y="1514"/>
                  </a:lnTo>
                  <a:lnTo>
                    <a:pt x="1987" y="1334"/>
                  </a:lnTo>
                  <a:lnTo>
                    <a:pt x="2029" y="1137"/>
                  </a:lnTo>
                  <a:lnTo>
                    <a:pt x="2033" y="932"/>
                  </a:lnTo>
                  <a:lnTo>
                    <a:pt x="2019" y="823"/>
                  </a:lnTo>
                  <a:lnTo>
                    <a:pt x="1995" y="720"/>
                  </a:lnTo>
                  <a:lnTo>
                    <a:pt x="1961" y="621"/>
                  </a:lnTo>
                  <a:lnTo>
                    <a:pt x="1920" y="527"/>
                  </a:lnTo>
                  <a:lnTo>
                    <a:pt x="1868" y="436"/>
                  </a:lnTo>
                  <a:lnTo>
                    <a:pt x="1810" y="351"/>
                  </a:lnTo>
                  <a:lnTo>
                    <a:pt x="1745" y="274"/>
                  </a:lnTo>
                  <a:lnTo>
                    <a:pt x="1674" y="204"/>
                  </a:lnTo>
                  <a:lnTo>
                    <a:pt x="1592" y="149"/>
                  </a:lnTo>
                  <a:lnTo>
                    <a:pt x="1506" y="103"/>
                  </a:lnTo>
                  <a:lnTo>
                    <a:pt x="1415" y="62"/>
                  </a:lnTo>
                  <a:lnTo>
                    <a:pt x="1321" y="33"/>
                  </a:lnTo>
                  <a:lnTo>
                    <a:pt x="1222" y="10"/>
                  </a:lnTo>
                  <a:lnTo>
                    <a:pt x="1121" y="0"/>
                  </a:lnTo>
                  <a:lnTo>
                    <a:pt x="1014" y="0"/>
                  </a:lnTo>
                  <a:lnTo>
                    <a:pt x="907" y="10"/>
                  </a:lnTo>
                  <a:lnTo>
                    <a:pt x="843" y="19"/>
                  </a:lnTo>
                  <a:lnTo>
                    <a:pt x="782" y="33"/>
                  </a:lnTo>
                  <a:lnTo>
                    <a:pt x="722" y="46"/>
                  </a:lnTo>
                  <a:lnTo>
                    <a:pt x="666" y="64"/>
                  </a:lnTo>
                  <a:lnTo>
                    <a:pt x="609" y="82"/>
                  </a:lnTo>
                  <a:lnTo>
                    <a:pt x="556" y="104"/>
                  </a:lnTo>
                  <a:lnTo>
                    <a:pt x="502" y="126"/>
                  </a:lnTo>
                  <a:lnTo>
                    <a:pt x="453" y="155"/>
                  </a:lnTo>
                  <a:close/>
                </a:path>
              </a:pathLst>
            </a:custGeom>
            <a:solidFill>
              <a:srgbClr val="699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" name="Freeform 26"/>
            <p:cNvSpPr>
              <a:spLocks/>
            </p:cNvSpPr>
            <p:nvPr/>
          </p:nvSpPr>
          <p:spPr bwMode="auto">
            <a:xfrm>
              <a:off x="2996" y="963"/>
              <a:ext cx="1998" cy="1979"/>
            </a:xfrm>
            <a:custGeom>
              <a:avLst/>
              <a:gdLst/>
              <a:ahLst/>
              <a:cxnLst>
                <a:cxn ang="0">
                  <a:pos x="607" y="81"/>
                </a:cxn>
                <a:cxn ang="0">
                  <a:pos x="462" y="152"/>
                </a:cxn>
                <a:cxn ang="0">
                  <a:pos x="336" y="243"/>
                </a:cxn>
                <a:cxn ang="0">
                  <a:pos x="226" y="349"/>
                </a:cxn>
                <a:cxn ang="0">
                  <a:pos x="138" y="469"/>
                </a:cxn>
                <a:cxn ang="0">
                  <a:pos x="68" y="602"/>
                </a:cxn>
                <a:cxn ang="0">
                  <a:pos x="24" y="746"/>
                </a:cxn>
                <a:cxn ang="0">
                  <a:pos x="0" y="900"/>
                </a:cxn>
                <a:cxn ang="0">
                  <a:pos x="5" y="1063"/>
                </a:cxn>
                <a:cxn ang="0">
                  <a:pos x="40" y="1258"/>
                </a:cxn>
                <a:cxn ang="0">
                  <a:pos x="115" y="1440"/>
                </a:cxn>
                <a:cxn ang="0">
                  <a:pos x="220" y="1601"/>
                </a:cxn>
                <a:cxn ang="0">
                  <a:pos x="357" y="1739"/>
                </a:cxn>
                <a:cxn ang="0">
                  <a:pos x="514" y="1849"/>
                </a:cxn>
                <a:cxn ang="0">
                  <a:pos x="693" y="1928"/>
                </a:cxn>
                <a:cxn ang="0">
                  <a:pos x="885" y="1971"/>
                </a:cxn>
                <a:cxn ang="0">
                  <a:pos x="1088" y="1979"/>
                </a:cxn>
                <a:cxn ang="0">
                  <a:pos x="1286" y="1942"/>
                </a:cxn>
                <a:cxn ang="0">
                  <a:pos x="1469" y="1869"/>
                </a:cxn>
                <a:cxn ang="0">
                  <a:pos x="1629" y="1763"/>
                </a:cxn>
                <a:cxn ang="0">
                  <a:pos x="1766" y="1632"/>
                </a:cxn>
                <a:cxn ang="0">
                  <a:pos x="1875" y="1476"/>
                </a:cxn>
                <a:cxn ang="0">
                  <a:pos x="1952" y="1301"/>
                </a:cxn>
                <a:cxn ang="0">
                  <a:pos x="1994" y="1112"/>
                </a:cxn>
                <a:cxn ang="0">
                  <a:pos x="1998" y="914"/>
                </a:cxn>
                <a:cxn ang="0">
                  <a:pos x="1979" y="789"/>
                </a:cxn>
                <a:cxn ang="0">
                  <a:pos x="1948" y="670"/>
                </a:cxn>
                <a:cxn ang="0">
                  <a:pos x="1903" y="556"/>
                </a:cxn>
                <a:cxn ang="0">
                  <a:pos x="1848" y="450"/>
                </a:cxn>
                <a:cxn ang="0">
                  <a:pos x="1780" y="350"/>
                </a:cxn>
                <a:cxn ang="0">
                  <a:pos x="1701" y="261"/>
                </a:cxn>
                <a:cxn ang="0">
                  <a:pos x="1613" y="182"/>
                </a:cxn>
                <a:cxn ang="0">
                  <a:pos x="1516" y="116"/>
                </a:cxn>
                <a:cxn ang="0">
                  <a:pos x="1445" y="84"/>
                </a:cxn>
                <a:cxn ang="0">
                  <a:pos x="1374" y="55"/>
                </a:cxn>
                <a:cxn ang="0">
                  <a:pos x="1298" y="33"/>
                </a:cxn>
                <a:cxn ang="0">
                  <a:pos x="1221" y="17"/>
                </a:cxn>
                <a:cxn ang="0">
                  <a:pos x="1140" y="5"/>
                </a:cxn>
                <a:cxn ang="0">
                  <a:pos x="1059" y="0"/>
                </a:cxn>
                <a:cxn ang="0">
                  <a:pos x="974" y="2"/>
                </a:cxn>
                <a:cxn ang="0">
                  <a:pos x="891" y="12"/>
                </a:cxn>
                <a:cxn ang="0">
                  <a:pos x="852" y="17"/>
                </a:cxn>
                <a:cxn ang="0">
                  <a:pos x="815" y="24"/>
                </a:cxn>
                <a:cxn ang="0">
                  <a:pos x="778" y="30"/>
                </a:cxn>
                <a:cxn ang="0">
                  <a:pos x="742" y="39"/>
                </a:cxn>
                <a:cxn ang="0">
                  <a:pos x="706" y="48"/>
                </a:cxn>
                <a:cxn ang="0">
                  <a:pos x="672" y="57"/>
                </a:cxn>
                <a:cxn ang="0">
                  <a:pos x="638" y="67"/>
                </a:cxn>
                <a:cxn ang="0">
                  <a:pos x="607" y="81"/>
                </a:cxn>
              </a:cxnLst>
              <a:rect l="0" t="0" r="r" b="b"/>
              <a:pathLst>
                <a:path w="1998" h="1979">
                  <a:moveTo>
                    <a:pt x="607" y="81"/>
                  </a:moveTo>
                  <a:lnTo>
                    <a:pt x="462" y="152"/>
                  </a:lnTo>
                  <a:lnTo>
                    <a:pt x="336" y="243"/>
                  </a:lnTo>
                  <a:lnTo>
                    <a:pt x="226" y="349"/>
                  </a:lnTo>
                  <a:lnTo>
                    <a:pt x="138" y="469"/>
                  </a:lnTo>
                  <a:lnTo>
                    <a:pt x="68" y="602"/>
                  </a:lnTo>
                  <a:lnTo>
                    <a:pt x="24" y="746"/>
                  </a:lnTo>
                  <a:lnTo>
                    <a:pt x="0" y="900"/>
                  </a:lnTo>
                  <a:lnTo>
                    <a:pt x="5" y="1063"/>
                  </a:lnTo>
                  <a:lnTo>
                    <a:pt x="40" y="1258"/>
                  </a:lnTo>
                  <a:lnTo>
                    <a:pt x="115" y="1440"/>
                  </a:lnTo>
                  <a:lnTo>
                    <a:pt x="220" y="1601"/>
                  </a:lnTo>
                  <a:lnTo>
                    <a:pt x="357" y="1739"/>
                  </a:lnTo>
                  <a:lnTo>
                    <a:pt x="514" y="1849"/>
                  </a:lnTo>
                  <a:lnTo>
                    <a:pt x="693" y="1928"/>
                  </a:lnTo>
                  <a:lnTo>
                    <a:pt x="885" y="1971"/>
                  </a:lnTo>
                  <a:lnTo>
                    <a:pt x="1088" y="1979"/>
                  </a:lnTo>
                  <a:lnTo>
                    <a:pt x="1286" y="1942"/>
                  </a:lnTo>
                  <a:lnTo>
                    <a:pt x="1469" y="1869"/>
                  </a:lnTo>
                  <a:lnTo>
                    <a:pt x="1629" y="1763"/>
                  </a:lnTo>
                  <a:lnTo>
                    <a:pt x="1766" y="1632"/>
                  </a:lnTo>
                  <a:lnTo>
                    <a:pt x="1875" y="1476"/>
                  </a:lnTo>
                  <a:lnTo>
                    <a:pt x="1952" y="1301"/>
                  </a:lnTo>
                  <a:lnTo>
                    <a:pt x="1994" y="1112"/>
                  </a:lnTo>
                  <a:lnTo>
                    <a:pt x="1998" y="914"/>
                  </a:lnTo>
                  <a:lnTo>
                    <a:pt x="1979" y="789"/>
                  </a:lnTo>
                  <a:lnTo>
                    <a:pt x="1948" y="670"/>
                  </a:lnTo>
                  <a:lnTo>
                    <a:pt x="1903" y="556"/>
                  </a:lnTo>
                  <a:lnTo>
                    <a:pt x="1848" y="450"/>
                  </a:lnTo>
                  <a:lnTo>
                    <a:pt x="1780" y="350"/>
                  </a:lnTo>
                  <a:lnTo>
                    <a:pt x="1701" y="261"/>
                  </a:lnTo>
                  <a:lnTo>
                    <a:pt x="1613" y="182"/>
                  </a:lnTo>
                  <a:lnTo>
                    <a:pt x="1516" y="116"/>
                  </a:lnTo>
                  <a:lnTo>
                    <a:pt x="1445" y="84"/>
                  </a:lnTo>
                  <a:lnTo>
                    <a:pt x="1374" y="55"/>
                  </a:lnTo>
                  <a:lnTo>
                    <a:pt x="1298" y="33"/>
                  </a:lnTo>
                  <a:lnTo>
                    <a:pt x="1221" y="17"/>
                  </a:lnTo>
                  <a:lnTo>
                    <a:pt x="1140" y="5"/>
                  </a:lnTo>
                  <a:lnTo>
                    <a:pt x="1059" y="0"/>
                  </a:lnTo>
                  <a:lnTo>
                    <a:pt x="974" y="2"/>
                  </a:lnTo>
                  <a:lnTo>
                    <a:pt x="891" y="12"/>
                  </a:lnTo>
                  <a:lnTo>
                    <a:pt x="852" y="17"/>
                  </a:lnTo>
                  <a:lnTo>
                    <a:pt x="815" y="24"/>
                  </a:lnTo>
                  <a:lnTo>
                    <a:pt x="778" y="30"/>
                  </a:lnTo>
                  <a:lnTo>
                    <a:pt x="742" y="39"/>
                  </a:lnTo>
                  <a:lnTo>
                    <a:pt x="706" y="48"/>
                  </a:lnTo>
                  <a:lnTo>
                    <a:pt x="672" y="57"/>
                  </a:lnTo>
                  <a:lnTo>
                    <a:pt x="638" y="67"/>
                  </a:lnTo>
                  <a:lnTo>
                    <a:pt x="607" y="81"/>
                  </a:lnTo>
                  <a:close/>
                </a:path>
              </a:pathLst>
            </a:custGeom>
            <a:solidFill>
              <a:srgbClr val="6EA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" name="Freeform 27"/>
            <p:cNvSpPr>
              <a:spLocks/>
            </p:cNvSpPr>
            <p:nvPr/>
          </p:nvSpPr>
          <p:spPr bwMode="auto">
            <a:xfrm>
              <a:off x="3012" y="969"/>
              <a:ext cx="1966" cy="1912"/>
            </a:xfrm>
            <a:custGeom>
              <a:avLst/>
              <a:gdLst/>
              <a:ahLst/>
              <a:cxnLst>
                <a:cxn ang="0">
                  <a:pos x="898" y="9"/>
                </a:cxn>
                <a:cxn ang="0">
                  <a:pos x="690" y="52"/>
                </a:cxn>
                <a:cxn ang="0">
                  <a:pos x="507" y="127"/>
                </a:cxn>
                <a:cxn ang="0">
                  <a:pos x="347" y="228"/>
                </a:cxn>
                <a:cxn ang="0">
                  <a:pos x="215" y="353"/>
                </a:cxn>
                <a:cxn ang="0">
                  <a:pos x="110" y="499"/>
                </a:cxn>
                <a:cxn ang="0">
                  <a:pos x="39" y="663"/>
                </a:cxn>
                <a:cxn ang="0">
                  <a:pos x="2" y="841"/>
                </a:cxn>
                <a:cxn ang="0">
                  <a:pos x="0" y="1033"/>
                </a:cxn>
                <a:cxn ang="0">
                  <a:pos x="36" y="1223"/>
                </a:cxn>
                <a:cxn ang="0">
                  <a:pos x="109" y="1398"/>
                </a:cxn>
                <a:cxn ang="0">
                  <a:pos x="213" y="1551"/>
                </a:cxn>
                <a:cxn ang="0">
                  <a:pos x="347" y="1684"/>
                </a:cxn>
                <a:cxn ang="0">
                  <a:pos x="503" y="1788"/>
                </a:cxn>
                <a:cxn ang="0">
                  <a:pos x="678" y="1864"/>
                </a:cxn>
                <a:cxn ang="0">
                  <a:pos x="867" y="1906"/>
                </a:cxn>
                <a:cxn ang="0">
                  <a:pos x="1068" y="1912"/>
                </a:cxn>
                <a:cxn ang="0">
                  <a:pos x="1261" y="1876"/>
                </a:cxn>
                <a:cxn ang="0">
                  <a:pos x="1441" y="1808"/>
                </a:cxn>
                <a:cxn ang="0">
                  <a:pos x="1599" y="1706"/>
                </a:cxn>
                <a:cxn ang="0">
                  <a:pos x="1735" y="1580"/>
                </a:cxn>
                <a:cxn ang="0">
                  <a:pos x="1842" y="1429"/>
                </a:cxn>
                <a:cxn ang="0">
                  <a:pos x="1920" y="1261"/>
                </a:cxn>
                <a:cxn ang="0">
                  <a:pos x="1961" y="1078"/>
                </a:cxn>
                <a:cxn ang="0">
                  <a:pos x="1966" y="888"/>
                </a:cxn>
                <a:cxn ang="0">
                  <a:pos x="1927" y="694"/>
                </a:cxn>
                <a:cxn ang="0">
                  <a:pos x="1859" y="515"/>
                </a:cxn>
                <a:cxn ang="0">
                  <a:pos x="1758" y="356"/>
                </a:cxn>
                <a:cxn ang="0">
                  <a:pos x="1630" y="221"/>
                </a:cxn>
                <a:cxn ang="0">
                  <a:pos x="1475" y="112"/>
                </a:cxn>
                <a:cxn ang="0">
                  <a:pos x="1301" y="38"/>
                </a:cxn>
                <a:cxn ang="0">
                  <a:pos x="1106" y="0"/>
                </a:cxn>
                <a:cxn ang="0">
                  <a:pos x="898" y="9"/>
                </a:cxn>
              </a:cxnLst>
              <a:rect l="0" t="0" r="r" b="b"/>
              <a:pathLst>
                <a:path w="1966" h="1912">
                  <a:moveTo>
                    <a:pt x="898" y="9"/>
                  </a:moveTo>
                  <a:lnTo>
                    <a:pt x="690" y="52"/>
                  </a:lnTo>
                  <a:lnTo>
                    <a:pt x="507" y="127"/>
                  </a:lnTo>
                  <a:lnTo>
                    <a:pt x="347" y="228"/>
                  </a:lnTo>
                  <a:lnTo>
                    <a:pt x="215" y="353"/>
                  </a:lnTo>
                  <a:lnTo>
                    <a:pt x="110" y="499"/>
                  </a:lnTo>
                  <a:lnTo>
                    <a:pt x="39" y="663"/>
                  </a:lnTo>
                  <a:lnTo>
                    <a:pt x="2" y="841"/>
                  </a:lnTo>
                  <a:lnTo>
                    <a:pt x="0" y="1033"/>
                  </a:lnTo>
                  <a:lnTo>
                    <a:pt x="36" y="1223"/>
                  </a:lnTo>
                  <a:lnTo>
                    <a:pt x="109" y="1398"/>
                  </a:lnTo>
                  <a:lnTo>
                    <a:pt x="213" y="1551"/>
                  </a:lnTo>
                  <a:lnTo>
                    <a:pt x="347" y="1684"/>
                  </a:lnTo>
                  <a:lnTo>
                    <a:pt x="503" y="1788"/>
                  </a:lnTo>
                  <a:lnTo>
                    <a:pt x="678" y="1864"/>
                  </a:lnTo>
                  <a:lnTo>
                    <a:pt x="867" y="1906"/>
                  </a:lnTo>
                  <a:lnTo>
                    <a:pt x="1068" y="1912"/>
                  </a:lnTo>
                  <a:lnTo>
                    <a:pt x="1261" y="1876"/>
                  </a:lnTo>
                  <a:lnTo>
                    <a:pt x="1441" y="1808"/>
                  </a:lnTo>
                  <a:lnTo>
                    <a:pt x="1599" y="1706"/>
                  </a:lnTo>
                  <a:lnTo>
                    <a:pt x="1735" y="1580"/>
                  </a:lnTo>
                  <a:lnTo>
                    <a:pt x="1842" y="1429"/>
                  </a:lnTo>
                  <a:lnTo>
                    <a:pt x="1920" y="1261"/>
                  </a:lnTo>
                  <a:lnTo>
                    <a:pt x="1961" y="1078"/>
                  </a:lnTo>
                  <a:lnTo>
                    <a:pt x="1966" y="888"/>
                  </a:lnTo>
                  <a:lnTo>
                    <a:pt x="1927" y="694"/>
                  </a:lnTo>
                  <a:lnTo>
                    <a:pt x="1859" y="515"/>
                  </a:lnTo>
                  <a:lnTo>
                    <a:pt x="1758" y="356"/>
                  </a:lnTo>
                  <a:lnTo>
                    <a:pt x="1630" y="221"/>
                  </a:lnTo>
                  <a:lnTo>
                    <a:pt x="1475" y="112"/>
                  </a:lnTo>
                  <a:lnTo>
                    <a:pt x="1301" y="38"/>
                  </a:lnTo>
                  <a:lnTo>
                    <a:pt x="1106" y="0"/>
                  </a:lnTo>
                  <a:lnTo>
                    <a:pt x="898" y="9"/>
                  </a:lnTo>
                  <a:close/>
                </a:path>
              </a:pathLst>
            </a:custGeom>
            <a:solidFill>
              <a:srgbClr val="6EA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" name="Freeform 28"/>
            <p:cNvSpPr>
              <a:spLocks/>
            </p:cNvSpPr>
            <p:nvPr/>
          </p:nvSpPr>
          <p:spPr bwMode="auto">
            <a:xfrm>
              <a:off x="3026" y="987"/>
              <a:ext cx="1931" cy="1833"/>
            </a:xfrm>
            <a:custGeom>
              <a:avLst/>
              <a:gdLst/>
              <a:ahLst/>
              <a:cxnLst>
                <a:cxn ang="0">
                  <a:pos x="884" y="8"/>
                </a:cxn>
                <a:cxn ang="0">
                  <a:pos x="681" y="49"/>
                </a:cxn>
                <a:cxn ang="0">
                  <a:pos x="499" y="121"/>
                </a:cxn>
                <a:cxn ang="0">
                  <a:pos x="343" y="218"/>
                </a:cxn>
                <a:cxn ang="0">
                  <a:pos x="214" y="338"/>
                </a:cxn>
                <a:cxn ang="0">
                  <a:pos x="111" y="478"/>
                </a:cxn>
                <a:cxn ang="0">
                  <a:pos x="40" y="636"/>
                </a:cxn>
                <a:cxn ang="0">
                  <a:pos x="1" y="807"/>
                </a:cxn>
                <a:cxn ang="0">
                  <a:pos x="0" y="992"/>
                </a:cxn>
                <a:cxn ang="0">
                  <a:pos x="34" y="1172"/>
                </a:cxn>
                <a:cxn ang="0">
                  <a:pos x="105" y="1338"/>
                </a:cxn>
                <a:cxn ang="0">
                  <a:pos x="208" y="1487"/>
                </a:cxn>
                <a:cxn ang="0">
                  <a:pos x="339" y="1615"/>
                </a:cxn>
                <a:cxn ang="0">
                  <a:pos x="490" y="1715"/>
                </a:cxn>
                <a:cxn ang="0">
                  <a:pos x="663" y="1788"/>
                </a:cxn>
                <a:cxn ang="0">
                  <a:pos x="849" y="1827"/>
                </a:cxn>
                <a:cxn ang="0">
                  <a:pos x="1046" y="1833"/>
                </a:cxn>
                <a:cxn ang="0">
                  <a:pos x="1237" y="1798"/>
                </a:cxn>
                <a:cxn ang="0">
                  <a:pos x="1414" y="1731"/>
                </a:cxn>
                <a:cxn ang="0">
                  <a:pos x="1570" y="1635"/>
                </a:cxn>
                <a:cxn ang="0">
                  <a:pos x="1704" y="1514"/>
                </a:cxn>
                <a:cxn ang="0">
                  <a:pos x="1809" y="1370"/>
                </a:cxn>
                <a:cxn ang="0">
                  <a:pos x="1885" y="1209"/>
                </a:cxn>
                <a:cxn ang="0">
                  <a:pos x="1927" y="1033"/>
                </a:cxn>
                <a:cxn ang="0">
                  <a:pos x="1931" y="850"/>
                </a:cxn>
                <a:cxn ang="0">
                  <a:pos x="1895" y="664"/>
                </a:cxn>
                <a:cxn ang="0">
                  <a:pos x="1827" y="493"/>
                </a:cxn>
                <a:cxn ang="0">
                  <a:pos x="1729" y="340"/>
                </a:cxn>
                <a:cxn ang="0">
                  <a:pos x="1604" y="210"/>
                </a:cxn>
                <a:cxn ang="0">
                  <a:pos x="1452" y="106"/>
                </a:cxn>
                <a:cxn ang="0">
                  <a:pos x="1281" y="34"/>
                </a:cxn>
                <a:cxn ang="0">
                  <a:pos x="1090" y="0"/>
                </a:cxn>
                <a:cxn ang="0">
                  <a:pos x="884" y="8"/>
                </a:cxn>
              </a:cxnLst>
              <a:rect l="0" t="0" r="r" b="b"/>
              <a:pathLst>
                <a:path w="1931" h="1833">
                  <a:moveTo>
                    <a:pt x="884" y="8"/>
                  </a:moveTo>
                  <a:lnTo>
                    <a:pt x="681" y="49"/>
                  </a:lnTo>
                  <a:lnTo>
                    <a:pt x="499" y="121"/>
                  </a:lnTo>
                  <a:lnTo>
                    <a:pt x="343" y="218"/>
                  </a:lnTo>
                  <a:lnTo>
                    <a:pt x="214" y="338"/>
                  </a:lnTo>
                  <a:lnTo>
                    <a:pt x="111" y="478"/>
                  </a:lnTo>
                  <a:lnTo>
                    <a:pt x="40" y="636"/>
                  </a:lnTo>
                  <a:lnTo>
                    <a:pt x="1" y="807"/>
                  </a:lnTo>
                  <a:lnTo>
                    <a:pt x="0" y="992"/>
                  </a:lnTo>
                  <a:lnTo>
                    <a:pt x="34" y="1172"/>
                  </a:lnTo>
                  <a:lnTo>
                    <a:pt x="105" y="1338"/>
                  </a:lnTo>
                  <a:lnTo>
                    <a:pt x="208" y="1487"/>
                  </a:lnTo>
                  <a:lnTo>
                    <a:pt x="339" y="1615"/>
                  </a:lnTo>
                  <a:lnTo>
                    <a:pt x="490" y="1715"/>
                  </a:lnTo>
                  <a:lnTo>
                    <a:pt x="663" y="1788"/>
                  </a:lnTo>
                  <a:lnTo>
                    <a:pt x="849" y="1827"/>
                  </a:lnTo>
                  <a:lnTo>
                    <a:pt x="1046" y="1833"/>
                  </a:lnTo>
                  <a:lnTo>
                    <a:pt x="1237" y="1798"/>
                  </a:lnTo>
                  <a:lnTo>
                    <a:pt x="1414" y="1731"/>
                  </a:lnTo>
                  <a:lnTo>
                    <a:pt x="1570" y="1635"/>
                  </a:lnTo>
                  <a:lnTo>
                    <a:pt x="1704" y="1514"/>
                  </a:lnTo>
                  <a:lnTo>
                    <a:pt x="1809" y="1370"/>
                  </a:lnTo>
                  <a:lnTo>
                    <a:pt x="1885" y="1209"/>
                  </a:lnTo>
                  <a:lnTo>
                    <a:pt x="1927" y="1033"/>
                  </a:lnTo>
                  <a:lnTo>
                    <a:pt x="1931" y="850"/>
                  </a:lnTo>
                  <a:lnTo>
                    <a:pt x="1895" y="664"/>
                  </a:lnTo>
                  <a:lnTo>
                    <a:pt x="1827" y="493"/>
                  </a:lnTo>
                  <a:lnTo>
                    <a:pt x="1729" y="340"/>
                  </a:lnTo>
                  <a:lnTo>
                    <a:pt x="1604" y="210"/>
                  </a:lnTo>
                  <a:lnTo>
                    <a:pt x="1452" y="106"/>
                  </a:lnTo>
                  <a:lnTo>
                    <a:pt x="1281" y="34"/>
                  </a:lnTo>
                  <a:lnTo>
                    <a:pt x="1090" y="0"/>
                  </a:lnTo>
                  <a:lnTo>
                    <a:pt x="884" y="8"/>
                  </a:lnTo>
                  <a:close/>
                </a:path>
              </a:pathLst>
            </a:custGeom>
            <a:solidFill>
              <a:srgbClr val="75B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" name="Freeform 29"/>
            <p:cNvSpPr>
              <a:spLocks/>
            </p:cNvSpPr>
            <p:nvPr/>
          </p:nvSpPr>
          <p:spPr bwMode="auto">
            <a:xfrm>
              <a:off x="3041" y="1004"/>
              <a:ext cx="1892" cy="1747"/>
            </a:xfrm>
            <a:custGeom>
              <a:avLst/>
              <a:gdLst/>
              <a:ahLst/>
              <a:cxnLst>
                <a:cxn ang="0">
                  <a:pos x="869" y="7"/>
                </a:cxn>
                <a:cxn ang="0">
                  <a:pos x="669" y="47"/>
                </a:cxn>
                <a:cxn ang="0">
                  <a:pos x="492" y="116"/>
                </a:cxn>
                <a:cxn ang="0">
                  <a:pos x="337" y="208"/>
                </a:cxn>
                <a:cxn ang="0">
                  <a:pos x="209" y="324"/>
                </a:cxn>
                <a:cxn ang="0">
                  <a:pos x="108" y="457"/>
                </a:cxn>
                <a:cxn ang="0">
                  <a:pos x="40" y="608"/>
                </a:cxn>
                <a:cxn ang="0">
                  <a:pos x="1" y="772"/>
                </a:cxn>
                <a:cxn ang="0">
                  <a:pos x="0" y="949"/>
                </a:cxn>
                <a:cxn ang="0">
                  <a:pos x="34" y="1121"/>
                </a:cxn>
                <a:cxn ang="0">
                  <a:pos x="104" y="1280"/>
                </a:cxn>
                <a:cxn ang="0">
                  <a:pos x="205" y="1421"/>
                </a:cxn>
                <a:cxn ang="0">
                  <a:pos x="333" y="1542"/>
                </a:cxn>
                <a:cxn ang="0">
                  <a:pos x="481" y="1637"/>
                </a:cxn>
                <a:cxn ang="0">
                  <a:pos x="648" y="1706"/>
                </a:cxn>
                <a:cxn ang="0">
                  <a:pos x="829" y="1743"/>
                </a:cxn>
                <a:cxn ang="0">
                  <a:pos x="1022" y="1747"/>
                </a:cxn>
                <a:cxn ang="0">
                  <a:pos x="1210" y="1714"/>
                </a:cxn>
                <a:cxn ang="0">
                  <a:pos x="1384" y="1652"/>
                </a:cxn>
                <a:cxn ang="0">
                  <a:pos x="1537" y="1558"/>
                </a:cxn>
                <a:cxn ang="0">
                  <a:pos x="1669" y="1442"/>
                </a:cxn>
                <a:cxn ang="0">
                  <a:pos x="1773" y="1304"/>
                </a:cxn>
                <a:cxn ang="0">
                  <a:pos x="1848" y="1150"/>
                </a:cxn>
                <a:cxn ang="0">
                  <a:pos x="1888" y="984"/>
                </a:cxn>
                <a:cxn ang="0">
                  <a:pos x="1892" y="808"/>
                </a:cxn>
                <a:cxn ang="0">
                  <a:pos x="1858" y="631"/>
                </a:cxn>
                <a:cxn ang="0">
                  <a:pos x="1793" y="468"/>
                </a:cxn>
                <a:cxn ang="0">
                  <a:pos x="1696" y="323"/>
                </a:cxn>
                <a:cxn ang="0">
                  <a:pos x="1574" y="199"/>
                </a:cxn>
                <a:cxn ang="0">
                  <a:pos x="1425" y="99"/>
                </a:cxn>
                <a:cxn ang="0">
                  <a:pos x="1257" y="32"/>
                </a:cxn>
                <a:cxn ang="0">
                  <a:pos x="1070" y="0"/>
                </a:cxn>
                <a:cxn ang="0">
                  <a:pos x="869" y="7"/>
                </a:cxn>
              </a:cxnLst>
              <a:rect l="0" t="0" r="r" b="b"/>
              <a:pathLst>
                <a:path w="1892" h="1747">
                  <a:moveTo>
                    <a:pt x="869" y="7"/>
                  </a:moveTo>
                  <a:lnTo>
                    <a:pt x="669" y="47"/>
                  </a:lnTo>
                  <a:lnTo>
                    <a:pt x="492" y="116"/>
                  </a:lnTo>
                  <a:lnTo>
                    <a:pt x="337" y="208"/>
                  </a:lnTo>
                  <a:lnTo>
                    <a:pt x="209" y="324"/>
                  </a:lnTo>
                  <a:lnTo>
                    <a:pt x="108" y="457"/>
                  </a:lnTo>
                  <a:lnTo>
                    <a:pt x="40" y="608"/>
                  </a:lnTo>
                  <a:lnTo>
                    <a:pt x="1" y="772"/>
                  </a:lnTo>
                  <a:lnTo>
                    <a:pt x="0" y="949"/>
                  </a:lnTo>
                  <a:lnTo>
                    <a:pt x="34" y="1121"/>
                  </a:lnTo>
                  <a:lnTo>
                    <a:pt x="104" y="1280"/>
                  </a:lnTo>
                  <a:lnTo>
                    <a:pt x="205" y="1421"/>
                  </a:lnTo>
                  <a:lnTo>
                    <a:pt x="333" y="1542"/>
                  </a:lnTo>
                  <a:lnTo>
                    <a:pt x="481" y="1637"/>
                  </a:lnTo>
                  <a:lnTo>
                    <a:pt x="648" y="1706"/>
                  </a:lnTo>
                  <a:lnTo>
                    <a:pt x="829" y="1743"/>
                  </a:lnTo>
                  <a:lnTo>
                    <a:pt x="1022" y="1747"/>
                  </a:lnTo>
                  <a:lnTo>
                    <a:pt x="1210" y="1714"/>
                  </a:lnTo>
                  <a:lnTo>
                    <a:pt x="1384" y="1652"/>
                  </a:lnTo>
                  <a:lnTo>
                    <a:pt x="1537" y="1558"/>
                  </a:lnTo>
                  <a:lnTo>
                    <a:pt x="1669" y="1442"/>
                  </a:lnTo>
                  <a:lnTo>
                    <a:pt x="1773" y="1304"/>
                  </a:lnTo>
                  <a:lnTo>
                    <a:pt x="1848" y="1150"/>
                  </a:lnTo>
                  <a:lnTo>
                    <a:pt x="1888" y="984"/>
                  </a:lnTo>
                  <a:lnTo>
                    <a:pt x="1892" y="808"/>
                  </a:lnTo>
                  <a:lnTo>
                    <a:pt x="1858" y="631"/>
                  </a:lnTo>
                  <a:lnTo>
                    <a:pt x="1793" y="468"/>
                  </a:lnTo>
                  <a:lnTo>
                    <a:pt x="1696" y="323"/>
                  </a:lnTo>
                  <a:lnTo>
                    <a:pt x="1574" y="199"/>
                  </a:lnTo>
                  <a:lnTo>
                    <a:pt x="1425" y="99"/>
                  </a:lnTo>
                  <a:lnTo>
                    <a:pt x="1257" y="32"/>
                  </a:lnTo>
                  <a:lnTo>
                    <a:pt x="1070" y="0"/>
                  </a:lnTo>
                  <a:lnTo>
                    <a:pt x="869" y="7"/>
                  </a:lnTo>
                  <a:close/>
                </a:path>
              </a:pathLst>
            </a:custGeom>
            <a:solidFill>
              <a:srgbClr val="78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" name="Freeform 30"/>
            <p:cNvSpPr>
              <a:spLocks/>
            </p:cNvSpPr>
            <p:nvPr/>
          </p:nvSpPr>
          <p:spPr bwMode="auto">
            <a:xfrm>
              <a:off x="3061" y="1023"/>
              <a:ext cx="1847" cy="1655"/>
            </a:xfrm>
            <a:custGeom>
              <a:avLst/>
              <a:gdLst/>
              <a:ahLst/>
              <a:cxnLst>
                <a:cxn ang="0">
                  <a:pos x="854" y="9"/>
                </a:cxn>
                <a:cxn ang="0">
                  <a:pos x="656" y="46"/>
                </a:cxn>
                <a:cxn ang="0">
                  <a:pos x="482" y="112"/>
                </a:cxn>
                <a:cxn ang="0">
                  <a:pos x="331" y="199"/>
                </a:cxn>
                <a:cxn ang="0">
                  <a:pos x="206" y="308"/>
                </a:cxn>
                <a:cxn ang="0">
                  <a:pos x="106" y="435"/>
                </a:cxn>
                <a:cxn ang="0">
                  <a:pos x="38" y="576"/>
                </a:cxn>
                <a:cxn ang="0">
                  <a:pos x="2" y="731"/>
                </a:cxn>
                <a:cxn ang="0">
                  <a:pos x="0" y="899"/>
                </a:cxn>
                <a:cxn ang="0">
                  <a:pos x="32" y="1063"/>
                </a:cxn>
                <a:cxn ang="0">
                  <a:pos x="99" y="1213"/>
                </a:cxn>
                <a:cxn ang="0">
                  <a:pos x="195" y="1346"/>
                </a:cxn>
                <a:cxn ang="0">
                  <a:pos x="319" y="1460"/>
                </a:cxn>
                <a:cxn ang="0">
                  <a:pos x="464" y="1550"/>
                </a:cxn>
                <a:cxn ang="0">
                  <a:pos x="628" y="1615"/>
                </a:cxn>
                <a:cxn ang="0">
                  <a:pos x="806" y="1651"/>
                </a:cxn>
                <a:cxn ang="0">
                  <a:pos x="995" y="1655"/>
                </a:cxn>
                <a:cxn ang="0">
                  <a:pos x="1178" y="1624"/>
                </a:cxn>
                <a:cxn ang="0">
                  <a:pos x="1347" y="1563"/>
                </a:cxn>
                <a:cxn ang="0">
                  <a:pos x="1498" y="1475"/>
                </a:cxn>
                <a:cxn ang="0">
                  <a:pos x="1627" y="1364"/>
                </a:cxn>
                <a:cxn ang="0">
                  <a:pos x="1728" y="1231"/>
                </a:cxn>
                <a:cxn ang="0">
                  <a:pos x="1802" y="1085"/>
                </a:cxn>
                <a:cxn ang="0">
                  <a:pos x="1842" y="927"/>
                </a:cxn>
                <a:cxn ang="0">
                  <a:pos x="1847" y="761"/>
                </a:cxn>
                <a:cxn ang="0">
                  <a:pos x="1814" y="594"/>
                </a:cxn>
                <a:cxn ang="0">
                  <a:pos x="1750" y="441"/>
                </a:cxn>
                <a:cxn ang="0">
                  <a:pos x="1658" y="304"/>
                </a:cxn>
                <a:cxn ang="0">
                  <a:pos x="1539" y="187"/>
                </a:cxn>
                <a:cxn ang="0">
                  <a:pos x="1395" y="94"/>
                </a:cxn>
                <a:cxn ang="0">
                  <a:pos x="1231" y="31"/>
                </a:cxn>
                <a:cxn ang="0">
                  <a:pos x="1050" y="0"/>
                </a:cxn>
                <a:cxn ang="0">
                  <a:pos x="854" y="9"/>
                </a:cxn>
              </a:cxnLst>
              <a:rect l="0" t="0" r="r" b="b"/>
              <a:pathLst>
                <a:path w="1847" h="1655">
                  <a:moveTo>
                    <a:pt x="854" y="9"/>
                  </a:moveTo>
                  <a:lnTo>
                    <a:pt x="656" y="46"/>
                  </a:lnTo>
                  <a:lnTo>
                    <a:pt x="482" y="112"/>
                  </a:lnTo>
                  <a:lnTo>
                    <a:pt x="331" y="199"/>
                  </a:lnTo>
                  <a:lnTo>
                    <a:pt x="206" y="308"/>
                  </a:lnTo>
                  <a:lnTo>
                    <a:pt x="106" y="435"/>
                  </a:lnTo>
                  <a:lnTo>
                    <a:pt x="38" y="576"/>
                  </a:lnTo>
                  <a:lnTo>
                    <a:pt x="2" y="731"/>
                  </a:lnTo>
                  <a:lnTo>
                    <a:pt x="0" y="899"/>
                  </a:lnTo>
                  <a:lnTo>
                    <a:pt x="32" y="1063"/>
                  </a:lnTo>
                  <a:lnTo>
                    <a:pt x="99" y="1213"/>
                  </a:lnTo>
                  <a:lnTo>
                    <a:pt x="195" y="1346"/>
                  </a:lnTo>
                  <a:lnTo>
                    <a:pt x="319" y="1460"/>
                  </a:lnTo>
                  <a:lnTo>
                    <a:pt x="464" y="1550"/>
                  </a:lnTo>
                  <a:lnTo>
                    <a:pt x="628" y="1615"/>
                  </a:lnTo>
                  <a:lnTo>
                    <a:pt x="806" y="1651"/>
                  </a:lnTo>
                  <a:lnTo>
                    <a:pt x="995" y="1655"/>
                  </a:lnTo>
                  <a:lnTo>
                    <a:pt x="1178" y="1624"/>
                  </a:lnTo>
                  <a:lnTo>
                    <a:pt x="1347" y="1563"/>
                  </a:lnTo>
                  <a:lnTo>
                    <a:pt x="1498" y="1475"/>
                  </a:lnTo>
                  <a:lnTo>
                    <a:pt x="1627" y="1364"/>
                  </a:lnTo>
                  <a:lnTo>
                    <a:pt x="1728" y="1231"/>
                  </a:lnTo>
                  <a:lnTo>
                    <a:pt x="1802" y="1085"/>
                  </a:lnTo>
                  <a:lnTo>
                    <a:pt x="1842" y="927"/>
                  </a:lnTo>
                  <a:lnTo>
                    <a:pt x="1847" y="761"/>
                  </a:lnTo>
                  <a:lnTo>
                    <a:pt x="1814" y="594"/>
                  </a:lnTo>
                  <a:lnTo>
                    <a:pt x="1750" y="441"/>
                  </a:lnTo>
                  <a:lnTo>
                    <a:pt x="1658" y="304"/>
                  </a:lnTo>
                  <a:lnTo>
                    <a:pt x="1539" y="187"/>
                  </a:lnTo>
                  <a:lnTo>
                    <a:pt x="1395" y="94"/>
                  </a:lnTo>
                  <a:lnTo>
                    <a:pt x="1231" y="31"/>
                  </a:lnTo>
                  <a:lnTo>
                    <a:pt x="1050" y="0"/>
                  </a:lnTo>
                  <a:lnTo>
                    <a:pt x="854" y="9"/>
                  </a:lnTo>
                  <a:close/>
                </a:path>
              </a:pathLst>
            </a:custGeom>
            <a:solidFill>
              <a:srgbClr val="7A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" name="Freeform 31"/>
            <p:cNvSpPr>
              <a:spLocks/>
            </p:cNvSpPr>
            <p:nvPr/>
          </p:nvSpPr>
          <p:spPr bwMode="auto">
            <a:xfrm>
              <a:off x="3078" y="1044"/>
              <a:ext cx="1806" cy="1554"/>
            </a:xfrm>
            <a:custGeom>
              <a:avLst/>
              <a:gdLst/>
              <a:ahLst/>
              <a:cxnLst>
                <a:cxn ang="0">
                  <a:pos x="837" y="7"/>
                </a:cxn>
                <a:cxn ang="0">
                  <a:pos x="645" y="44"/>
                </a:cxn>
                <a:cxn ang="0">
                  <a:pos x="474" y="107"/>
                </a:cxn>
                <a:cxn ang="0">
                  <a:pos x="325" y="189"/>
                </a:cxn>
                <a:cxn ang="0">
                  <a:pos x="204" y="292"/>
                </a:cxn>
                <a:cxn ang="0">
                  <a:pos x="105" y="411"/>
                </a:cxn>
                <a:cxn ang="0">
                  <a:pos x="38" y="545"/>
                </a:cxn>
                <a:cxn ang="0">
                  <a:pos x="1" y="690"/>
                </a:cxn>
                <a:cxn ang="0">
                  <a:pos x="0" y="850"/>
                </a:cxn>
                <a:cxn ang="0">
                  <a:pos x="31" y="1002"/>
                </a:cxn>
                <a:cxn ang="0">
                  <a:pos x="98" y="1143"/>
                </a:cxn>
                <a:cxn ang="0">
                  <a:pos x="192" y="1267"/>
                </a:cxn>
                <a:cxn ang="0">
                  <a:pos x="312" y="1374"/>
                </a:cxn>
                <a:cxn ang="0">
                  <a:pos x="453" y="1457"/>
                </a:cxn>
                <a:cxn ang="0">
                  <a:pos x="612" y="1518"/>
                </a:cxn>
                <a:cxn ang="0">
                  <a:pos x="785" y="1551"/>
                </a:cxn>
                <a:cxn ang="0">
                  <a:pos x="969" y="1554"/>
                </a:cxn>
                <a:cxn ang="0">
                  <a:pos x="1148" y="1523"/>
                </a:cxn>
                <a:cxn ang="0">
                  <a:pos x="1314" y="1466"/>
                </a:cxn>
                <a:cxn ang="0">
                  <a:pos x="1461" y="1383"/>
                </a:cxn>
                <a:cxn ang="0">
                  <a:pos x="1588" y="1279"/>
                </a:cxn>
                <a:cxn ang="0">
                  <a:pos x="1687" y="1155"/>
                </a:cxn>
                <a:cxn ang="0">
                  <a:pos x="1760" y="1018"/>
                </a:cxn>
                <a:cxn ang="0">
                  <a:pos x="1800" y="868"/>
                </a:cxn>
                <a:cxn ang="0">
                  <a:pos x="1806" y="711"/>
                </a:cxn>
                <a:cxn ang="0">
                  <a:pos x="1773" y="555"/>
                </a:cxn>
                <a:cxn ang="0">
                  <a:pos x="1711" y="411"/>
                </a:cxn>
                <a:cxn ang="0">
                  <a:pos x="1619" y="283"/>
                </a:cxn>
                <a:cxn ang="0">
                  <a:pos x="1504" y="174"/>
                </a:cxn>
                <a:cxn ang="0">
                  <a:pos x="1363" y="88"/>
                </a:cxn>
                <a:cxn ang="0">
                  <a:pos x="1206" y="28"/>
                </a:cxn>
                <a:cxn ang="0">
                  <a:pos x="1027" y="0"/>
                </a:cxn>
                <a:cxn ang="0">
                  <a:pos x="837" y="7"/>
                </a:cxn>
              </a:cxnLst>
              <a:rect l="0" t="0" r="r" b="b"/>
              <a:pathLst>
                <a:path w="1806" h="1554">
                  <a:moveTo>
                    <a:pt x="837" y="7"/>
                  </a:moveTo>
                  <a:lnTo>
                    <a:pt x="645" y="44"/>
                  </a:lnTo>
                  <a:lnTo>
                    <a:pt x="474" y="107"/>
                  </a:lnTo>
                  <a:lnTo>
                    <a:pt x="325" y="189"/>
                  </a:lnTo>
                  <a:lnTo>
                    <a:pt x="204" y="292"/>
                  </a:lnTo>
                  <a:lnTo>
                    <a:pt x="105" y="411"/>
                  </a:lnTo>
                  <a:lnTo>
                    <a:pt x="38" y="545"/>
                  </a:lnTo>
                  <a:lnTo>
                    <a:pt x="1" y="690"/>
                  </a:lnTo>
                  <a:lnTo>
                    <a:pt x="0" y="850"/>
                  </a:lnTo>
                  <a:lnTo>
                    <a:pt x="31" y="1002"/>
                  </a:lnTo>
                  <a:lnTo>
                    <a:pt x="98" y="1143"/>
                  </a:lnTo>
                  <a:lnTo>
                    <a:pt x="192" y="1267"/>
                  </a:lnTo>
                  <a:lnTo>
                    <a:pt x="312" y="1374"/>
                  </a:lnTo>
                  <a:lnTo>
                    <a:pt x="453" y="1457"/>
                  </a:lnTo>
                  <a:lnTo>
                    <a:pt x="612" y="1518"/>
                  </a:lnTo>
                  <a:lnTo>
                    <a:pt x="785" y="1551"/>
                  </a:lnTo>
                  <a:lnTo>
                    <a:pt x="969" y="1554"/>
                  </a:lnTo>
                  <a:lnTo>
                    <a:pt x="1148" y="1523"/>
                  </a:lnTo>
                  <a:lnTo>
                    <a:pt x="1314" y="1466"/>
                  </a:lnTo>
                  <a:lnTo>
                    <a:pt x="1461" y="1383"/>
                  </a:lnTo>
                  <a:lnTo>
                    <a:pt x="1588" y="1279"/>
                  </a:lnTo>
                  <a:lnTo>
                    <a:pt x="1687" y="1155"/>
                  </a:lnTo>
                  <a:lnTo>
                    <a:pt x="1760" y="1018"/>
                  </a:lnTo>
                  <a:lnTo>
                    <a:pt x="1800" y="868"/>
                  </a:lnTo>
                  <a:lnTo>
                    <a:pt x="1806" y="711"/>
                  </a:lnTo>
                  <a:lnTo>
                    <a:pt x="1773" y="555"/>
                  </a:lnTo>
                  <a:lnTo>
                    <a:pt x="1711" y="411"/>
                  </a:lnTo>
                  <a:lnTo>
                    <a:pt x="1619" y="283"/>
                  </a:lnTo>
                  <a:lnTo>
                    <a:pt x="1504" y="174"/>
                  </a:lnTo>
                  <a:lnTo>
                    <a:pt x="1363" y="88"/>
                  </a:lnTo>
                  <a:lnTo>
                    <a:pt x="1206" y="28"/>
                  </a:lnTo>
                  <a:lnTo>
                    <a:pt x="1027" y="0"/>
                  </a:lnTo>
                  <a:lnTo>
                    <a:pt x="837" y="7"/>
                  </a:lnTo>
                  <a:close/>
                </a:path>
              </a:pathLst>
            </a:custGeom>
            <a:solidFill>
              <a:srgbClr val="7A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" name="Freeform 32"/>
            <p:cNvSpPr>
              <a:spLocks/>
            </p:cNvSpPr>
            <p:nvPr/>
          </p:nvSpPr>
          <p:spPr bwMode="auto">
            <a:xfrm>
              <a:off x="3097" y="1065"/>
              <a:ext cx="1754" cy="1444"/>
            </a:xfrm>
            <a:custGeom>
              <a:avLst/>
              <a:gdLst/>
              <a:ahLst/>
              <a:cxnLst>
                <a:cxn ang="0">
                  <a:pos x="818" y="7"/>
                </a:cxn>
                <a:cxn ang="0">
                  <a:pos x="632" y="43"/>
                </a:cxn>
                <a:cxn ang="0">
                  <a:pos x="467" y="102"/>
                </a:cxn>
                <a:cxn ang="0">
                  <a:pos x="321" y="180"/>
                </a:cxn>
                <a:cxn ang="0">
                  <a:pos x="202" y="276"/>
                </a:cxn>
                <a:cxn ang="0">
                  <a:pos x="107" y="387"/>
                </a:cxn>
                <a:cxn ang="0">
                  <a:pos x="40" y="510"/>
                </a:cxn>
                <a:cxn ang="0">
                  <a:pos x="3" y="646"/>
                </a:cxn>
                <a:cxn ang="0">
                  <a:pos x="0" y="792"/>
                </a:cxn>
                <a:cxn ang="0">
                  <a:pos x="30" y="933"/>
                </a:cxn>
                <a:cxn ang="0">
                  <a:pos x="94" y="1064"/>
                </a:cxn>
                <a:cxn ang="0">
                  <a:pos x="185" y="1179"/>
                </a:cxn>
                <a:cxn ang="0">
                  <a:pos x="303" y="1278"/>
                </a:cxn>
                <a:cxn ang="0">
                  <a:pos x="440" y="1356"/>
                </a:cxn>
                <a:cxn ang="0">
                  <a:pos x="595" y="1411"/>
                </a:cxn>
                <a:cxn ang="0">
                  <a:pos x="763" y="1441"/>
                </a:cxn>
                <a:cxn ang="0">
                  <a:pos x="943" y="1444"/>
                </a:cxn>
                <a:cxn ang="0">
                  <a:pos x="1115" y="1414"/>
                </a:cxn>
                <a:cxn ang="0">
                  <a:pos x="1276" y="1360"/>
                </a:cxn>
                <a:cxn ang="0">
                  <a:pos x="1418" y="1281"/>
                </a:cxn>
                <a:cxn ang="0">
                  <a:pos x="1542" y="1185"/>
                </a:cxn>
                <a:cxn ang="0">
                  <a:pos x="1638" y="1070"/>
                </a:cxn>
                <a:cxn ang="0">
                  <a:pos x="1710" y="942"/>
                </a:cxn>
                <a:cxn ang="0">
                  <a:pos x="1748" y="802"/>
                </a:cxn>
                <a:cxn ang="0">
                  <a:pos x="1754" y="658"/>
                </a:cxn>
                <a:cxn ang="0">
                  <a:pos x="1725" y="513"/>
                </a:cxn>
                <a:cxn ang="0">
                  <a:pos x="1667" y="381"/>
                </a:cxn>
                <a:cxn ang="0">
                  <a:pos x="1579" y="262"/>
                </a:cxn>
                <a:cxn ang="0">
                  <a:pos x="1467" y="160"/>
                </a:cxn>
                <a:cxn ang="0">
                  <a:pos x="1331" y="79"/>
                </a:cxn>
                <a:cxn ang="0">
                  <a:pos x="1178" y="25"/>
                </a:cxn>
                <a:cxn ang="0">
                  <a:pos x="1004" y="0"/>
                </a:cxn>
                <a:cxn ang="0">
                  <a:pos x="818" y="7"/>
                </a:cxn>
              </a:cxnLst>
              <a:rect l="0" t="0" r="r" b="b"/>
              <a:pathLst>
                <a:path w="1754" h="1444">
                  <a:moveTo>
                    <a:pt x="818" y="7"/>
                  </a:moveTo>
                  <a:lnTo>
                    <a:pt x="632" y="43"/>
                  </a:lnTo>
                  <a:lnTo>
                    <a:pt x="467" y="102"/>
                  </a:lnTo>
                  <a:lnTo>
                    <a:pt x="321" y="180"/>
                  </a:lnTo>
                  <a:lnTo>
                    <a:pt x="202" y="276"/>
                  </a:lnTo>
                  <a:lnTo>
                    <a:pt x="107" y="387"/>
                  </a:lnTo>
                  <a:lnTo>
                    <a:pt x="40" y="510"/>
                  </a:lnTo>
                  <a:lnTo>
                    <a:pt x="3" y="646"/>
                  </a:lnTo>
                  <a:lnTo>
                    <a:pt x="0" y="792"/>
                  </a:lnTo>
                  <a:lnTo>
                    <a:pt x="30" y="933"/>
                  </a:lnTo>
                  <a:lnTo>
                    <a:pt x="94" y="1064"/>
                  </a:lnTo>
                  <a:lnTo>
                    <a:pt x="185" y="1179"/>
                  </a:lnTo>
                  <a:lnTo>
                    <a:pt x="303" y="1278"/>
                  </a:lnTo>
                  <a:lnTo>
                    <a:pt x="440" y="1356"/>
                  </a:lnTo>
                  <a:lnTo>
                    <a:pt x="595" y="1411"/>
                  </a:lnTo>
                  <a:lnTo>
                    <a:pt x="763" y="1441"/>
                  </a:lnTo>
                  <a:lnTo>
                    <a:pt x="943" y="1444"/>
                  </a:lnTo>
                  <a:lnTo>
                    <a:pt x="1115" y="1414"/>
                  </a:lnTo>
                  <a:lnTo>
                    <a:pt x="1276" y="1360"/>
                  </a:lnTo>
                  <a:lnTo>
                    <a:pt x="1418" y="1281"/>
                  </a:lnTo>
                  <a:lnTo>
                    <a:pt x="1542" y="1185"/>
                  </a:lnTo>
                  <a:lnTo>
                    <a:pt x="1638" y="1070"/>
                  </a:lnTo>
                  <a:lnTo>
                    <a:pt x="1710" y="942"/>
                  </a:lnTo>
                  <a:lnTo>
                    <a:pt x="1748" y="802"/>
                  </a:lnTo>
                  <a:lnTo>
                    <a:pt x="1754" y="658"/>
                  </a:lnTo>
                  <a:lnTo>
                    <a:pt x="1725" y="513"/>
                  </a:lnTo>
                  <a:lnTo>
                    <a:pt x="1667" y="381"/>
                  </a:lnTo>
                  <a:lnTo>
                    <a:pt x="1579" y="262"/>
                  </a:lnTo>
                  <a:lnTo>
                    <a:pt x="1467" y="160"/>
                  </a:lnTo>
                  <a:lnTo>
                    <a:pt x="1331" y="79"/>
                  </a:lnTo>
                  <a:lnTo>
                    <a:pt x="1178" y="25"/>
                  </a:lnTo>
                  <a:lnTo>
                    <a:pt x="1004" y="0"/>
                  </a:lnTo>
                  <a:lnTo>
                    <a:pt x="818" y="7"/>
                  </a:lnTo>
                  <a:close/>
                </a:path>
              </a:pathLst>
            </a:custGeom>
            <a:solidFill>
              <a:srgbClr val="7DB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" name="Freeform 33"/>
            <p:cNvSpPr>
              <a:spLocks/>
            </p:cNvSpPr>
            <p:nvPr/>
          </p:nvSpPr>
          <p:spPr bwMode="auto">
            <a:xfrm>
              <a:off x="3429" y="1286"/>
              <a:ext cx="1015" cy="566"/>
            </a:xfrm>
            <a:custGeom>
              <a:avLst/>
              <a:gdLst/>
              <a:ahLst/>
              <a:cxnLst>
                <a:cxn ang="0">
                  <a:pos x="477" y="5"/>
                </a:cxn>
                <a:cxn ang="0">
                  <a:pos x="367" y="18"/>
                </a:cxn>
                <a:cxn ang="0">
                  <a:pos x="272" y="42"/>
                </a:cxn>
                <a:cxn ang="0">
                  <a:pos x="187" y="72"/>
                </a:cxn>
                <a:cxn ang="0">
                  <a:pos x="119" y="111"/>
                </a:cxn>
                <a:cxn ang="0">
                  <a:pos x="62" y="154"/>
                </a:cxn>
                <a:cxn ang="0">
                  <a:pos x="25" y="204"/>
                </a:cxn>
                <a:cxn ang="0">
                  <a:pos x="3" y="258"/>
                </a:cxn>
                <a:cxn ang="0">
                  <a:pos x="0" y="316"/>
                </a:cxn>
                <a:cxn ang="0">
                  <a:pos x="16" y="370"/>
                </a:cxn>
                <a:cxn ang="0">
                  <a:pos x="53" y="420"/>
                </a:cxn>
                <a:cxn ang="0">
                  <a:pos x="105" y="465"/>
                </a:cxn>
                <a:cxn ang="0">
                  <a:pos x="174" y="504"/>
                </a:cxn>
                <a:cxn ang="0">
                  <a:pos x="252" y="533"/>
                </a:cxn>
                <a:cxn ang="0">
                  <a:pos x="342" y="554"/>
                </a:cxn>
                <a:cxn ang="0">
                  <a:pos x="438" y="565"/>
                </a:cxn>
                <a:cxn ang="0">
                  <a:pos x="542" y="566"/>
                </a:cxn>
                <a:cxn ang="0">
                  <a:pos x="642" y="553"/>
                </a:cxn>
                <a:cxn ang="0">
                  <a:pos x="736" y="532"/>
                </a:cxn>
                <a:cxn ang="0">
                  <a:pos x="817" y="502"/>
                </a:cxn>
                <a:cxn ang="0">
                  <a:pos x="890" y="463"/>
                </a:cxn>
                <a:cxn ang="0">
                  <a:pos x="945" y="417"/>
                </a:cxn>
                <a:cxn ang="0">
                  <a:pos x="987" y="368"/>
                </a:cxn>
                <a:cxn ang="0">
                  <a:pos x="1011" y="315"/>
                </a:cxn>
                <a:cxn ang="0">
                  <a:pos x="1015" y="259"/>
                </a:cxn>
                <a:cxn ang="0">
                  <a:pos x="999" y="201"/>
                </a:cxn>
                <a:cxn ang="0">
                  <a:pos x="965" y="149"/>
                </a:cxn>
                <a:cxn ang="0">
                  <a:pos x="915" y="102"/>
                </a:cxn>
                <a:cxn ang="0">
                  <a:pos x="852" y="63"/>
                </a:cxn>
                <a:cxn ang="0">
                  <a:pos x="773" y="32"/>
                </a:cxn>
                <a:cxn ang="0">
                  <a:pos x="684" y="11"/>
                </a:cxn>
                <a:cxn ang="0">
                  <a:pos x="584" y="0"/>
                </a:cxn>
                <a:cxn ang="0">
                  <a:pos x="477" y="5"/>
                </a:cxn>
              </a:cxnLst>
              <a:rect l="0" t="0" r="r" b="b"/>
              <a:pathLst>
                <a:path w="1015" h="566">
                  <a:moveTo>
                    <a:pt x="477" y="5"/>
                  </a:moveTo>
                  <a:lnTo>
                    <a:pt x="367" y="18"/>
                  </a:lnTo>
                  <a:lnTo>
                    <a:pt x="272" y="42"/>
                  </a:lnTo>
                  <a:lnTo>
                    <a:pt x="187" y="72"/>
                  </a:lnTo>
                  <a:lnTo>
                    <a:pt x="119" y="111"/>
                  </a:lnTo>
                  <a:lnTo>
                    <a:pt x="62" y="154"/>
                  </a:lnTo>
                  <a:lnTo>
                    <a:pt x="25" y="204"/>
                  </a:lnTo>
                  <a:lnTo>
                    <a:pt x="3" y="258"/>
                  </a:lnTo>
                  <a:lnTo>
                    <a:pt x="0" y="316"/>
                  </a:lnTo>
                  <a:lnTo>
                    <a:pt x="16" y="370"/>
                  </a:lnTo>
                  <a:lnTo>
                    <a:pt x="53" y="420"/>
                  </a:lnTo>
                  <a:lnTo>
                    <a:pt x="105" y="465"/>
                  </a:lnTo>
                  <a:lnTo>
                    <a:pt x="174" y="504"/>
                  </a:lnTo>
                  <a:lnTo>
                    <a:pt x="252" y="533"/>
                  </a:lnTo>
                  <a:lnTo>
                    <a:pt x="342" y="554"/>
                  </a:lnTo>
                  <a:lnTo>
                    <a:pt x="438" y="565"/>
                  </a:lnTo>
                  <a:lnTo>
                    <a:pt x="542" y="566"/>
                  </a:lnTo>
                  <a:lnTo>
                    <a:pt x="642" y="553"/>
                  </a:lnTo>
                  <a:lnTo>
                    <a:pt x="736" y="532"/>
                  </a:lnTo>
                  <a:lnTo>
                    <a:pt x="817" y="502"/>
                  </a:lnTo>
                  <a:lnTo>
                    <a:pt x="890" y="463"/>
                  </a:lnTo>
                  <a:lnTo>
                    <a:pt x="945" y="417"/>
                  </a:lnTo>
                  <a:lnTo>
                    <a:pt x="987" y="368"/>
                  </a:lnTo>
                  <a:lnTo>
                    <a:pt x="1011" y="315"/>
                  </a:lnTo>
                  <a:lnTo>
                    <a:pt x="1015" y="259"/>
                  </a:lnTo>
                  <a:lnTo>
                    <a:pt x="999" y="201"/>
                  </a:lnTo>
                  <a:lnTo>
                    <a:pt x="965" y="149"/>
                  </a:lnTo>
                  <a:lnTo>
                    <a:pt x="915" y="102"/>
                  </a:lnTo>
                  <a:lnTo>
                    <a:pt x="852" y="63"/>
                  </a:lnTo>
                  <a:lnTo>
                    <a:pt x="773" y="32"/>
                  </a:lnTo>
                  <a:lnTo>
                    <a:pt x="684" y="11"/>
                  </a:lnTo>
                  <a:lnTo>
                    <a:pt x="584" y="0"/>
                  </a:lnTo>
                  <a:lnTo>
                    <a:pt x="477" y="5"/>
                  </a:lnTo>
                  <a:close/>
                </a:path>
              </a:pathLst>
            </a:custGeom>
            <a:solidFill>
              <a:srgbClr val="7A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" name="Freeform 34"/>
            <p:cNvSpPr>
              <a:spLocks/>
            </p:cNvSpPr>
            <p:nvPr/>
          </p:nvSpPr>
          <p:spPr bwMode="auto">
            <a:xfrm>
              <a:off x="3499" y="1346"/>
              <a:ext cx="877" cy="491"/>
            </a:xfrm>
            <a:custGeom>
              <a:avLst/>
              <a:gdLst/>
              <a:ahLst/>
              <a:cxnLst>
                <a:cxn ang="0">
                  <a:pos x="411" y="4"/>
                </a:cxn>
                <a:cxn ang="0">
                  <a:pos x="316" y="16"/>
                </a:cxn>
                <a:cxn ang="0">
                  <a:pos x="233" y="37"/>
                </a:cxn>
                <a:cxn ang="0">
                  <a:pos x="160" y="64"/>
                </a:cxn>
                <a:cxn ang="0">
                  <a:pos x="101" y="98"/>
                </a:cxn>
                <a:cxn ang="0">
                  <a:pos x="52" y="135"/>
                </a:cxn>
                <a:cxn ang="0">
                  <a:pos x="19" y="179"/>
                </a:cxn>
                <a:cxn ang="0">
                  <a:pos x="0" y="225"/>
                </a:cxn>
                <a:cxn ang="0">
                  <a:pos x="0" y="277"/>
                </a:cxn>
                <a:cxn ang="0">
                  <a:pos x="13" y="323"/>
                </a:cxn>
                <a:cxn ang="0">
                  <a:pos x="44" y="366"/>
                </a:cxn>
                <a:cxn ang="0">
                  <a:pos x="89" y="405"/>
                </a:cxn>
                <a:cxn ang="0">
                  <a:pos x="148" y="438"/>
                </a:cxn>
                <a:cxn ang="0">
                  <a:pos x="215" y="463"/>
                </a:cxn>
                <a:cxn ang="0">
                  <a:pos x="294" y="481"/>
                </a:cxn>
                <a:cxn ang="0">
                  <a:pos x="377" y="490"/>
                </a:cxn>
                <a:cxn ang="0">
                  <a:pos x="468" y="491"/>
                </a:cxn>
                <a:cxn ang="0">
                  <a:pos x="554" y="479"/>
                </a:cxn>
                <a:cxn ang="0">
                  <a:pos x="634" y="460"/>
                </a:cxn>
                <a:cxn ang="0">
                  <a:pos x="706" y="433"/>
                </a:cxn>
                <a:cxn ang="0">
                  <a:pos x="768" y="403"/>
                </a:cxn>
                <a:cxn ang="0">
                  <a:pos x="817" y="365"/>
                </a:cxn>
                <a:cxn ang="0">
                  <a:pos x="853" y="322"/>
                </a:cxn>
                <a:cxn ang="0">
                  <a:pos x="872" y="275"/>
                </a:cxn>
                <a:cxn ang="0">
                  <a:pos x="877" y="228"/>
                </a:cxn>
                <a:cxn ang="0">
                  <a:pos x="860" y="176"/>
                </a:cxn>
                <a:cxn ang="0">
                  <a:pos x="832" y="129"/>
                </a:cxn>
                <a:cxn ang="0">
                  <a:pos x="789" y="89"/>
                </a:cxn>
                <a:cxn ang="0">
                  <a:pos x="734" y="55"/>
                </a:cxn>
                <a:cxn ang="0">
                  <a:pos x="666" y="27"/>
                </a:cxn>
                <a:cxn ang="0">
                  <a:pos x="590" y="9"/>
                </a:cxn>
                <a:cxn ang="0">
                  <a:pos x="504" y="0"/>
                </a:cxn>
                <a:cxn ang="0">
                  <a:pos x="411" y="4"/>
                </a:cxn>
              </a:cxnLst>
              <a:rect l="0" t="0" r="r" b="b"/>
              <a:pathLst>
                <a:path w="877" h="491">
                  <a:moveTo>
                    <a:pt x="411" y="4"/>
                  </a:moveTo>
                  <a:lnTo>
                    <a:pt x="316" y="16"/>
                  </a:lnTo>
                  <a:lnTo>
                    <a:pt x="233" y="37"/>
                  </a:lnTo>
                  <a:lnTo>
                    <a:pt x="160" y="64"/>
                  </a:lnTo>
                  <a:lnTo>
                    <a:pt x="101" y="98"/>
                  </a:lnTo>
                  <a:lnTo>
                    <a:pt x="52" y="135"/>
                  </a:lnTo>
                  <a:lnTo>
                    <a:pt x="19" y="179"/>
                  </a:lnTo>
                  <a:lnTo>
                    <a:pt x="0" y="225"/>
                  </a:lnTo>
                  <a:lnTo>
                    <a:pt x="0" y="277"/>
                  </a:lnTo>
                  <a:lnTo>
                    <a:pt x="13" y="323"/>
                  </a:lnTo>
                  <a:lnTo>
                    <a:pt x="44" y="366"/>
                  </a:lnTo>
                  <a:lnTo>
                    <a:pt x="89" y="405"/>
                  </a:lnTo>
                  <a:lnTo>
                    <a:pt x="148" y="438"/>
                  </a:lnTo>
                  <a:lnTo>
                    <a:pt x="215" y="463"/>
                  </a:lnTo>
                  <a:lnTo>
                    <a:pt x="294" y="481"/>
                  </a:lnTo>
                  <a:lnTo>
                    <a:pt x="377" y="490"/>
                  </a:lnTo>
                  <a:lnTo>
                    <a:pt x="468" y="491"/>
                  </a:lnTo>
                  <a:lnTo>
                    <a:pt x="554" y="479"/>
                  </a:lnTo>
                  <a:lnTo>
                    <a:pt x="634" y="460"/>
                  </a:lnTo>
                  <a:lnTo>
                    <a:pt x="706" y="433"/>
                  </a:lnTo>
                  <a:lnTo>
                    <a:pt x="768" y="403"/>
                  </a:lnTo>
                  <a:lnTo>
                    <a:pt x="817" y="365"/>
                  </a:lnTo>
                  <a:lnTo>
                    <a:pt x="853" y="322"/>
                  </a:lnTo>
                  <a:lnTo>
                    <a:pt x="872" y="275"/>
                  </a:lnTo>
                  <a:lnTo>
                    <a:pt x="877" y="228"/>
                  </a:lnTo>
                  <a:lnTo>
                    <a:pt x="860" y="176"/>
                  </a:lnTo>
                  <a:lnTo>
                    <a:pt x="832" y="129"/>
                  </a:lnTo>
                  <a:lnTo>
                    <a:pt x="789" y="89"/>
                  </a:lnTo>
                  <a:lnTo>
                    <a:pt x="734" y="55"/>
                  </a:lnTo>
                  <a:lnTo>
                    <a:pt x="666" y="27"/>
                  </a:lnTo>
                  <a:lnTo>
                    <a:pt x="590" y="9"/>
                  </a:lnTo>
                  <a:lnTo>
                    <a:pt x="504" y="0"/>
                  </a:lnTo>
                  <a:lnTo>
                    <a:pt x="411" y="4"/>
                  </a:lnTo>
                  <a:close/>
                </a:path>
              </a:pathLst>
            </a:custGeom>
            <a:solidFill>
              <a:srgbClr val="75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9" name="Freeform 35"/>
            <p:cNvSpPr>
              <a:spLocks/>
            </p:cNvSpPr>
            <p:nvPr/>
          </p:nvSpPr>
          <p:spPr bwMode="auto">
            <a:xfrm>
              <a:off x="3555" y="1397"/>
              <a:ext cx="764" cy="424"/>
            </a:xfrm>
            <a:custGeom>
              <a:avLst/>
              <a:gdLst/>
              <a:ahLst/>
              <a:cxnLst>
                <a:cxn ang="0">
                  <a:pos x="360" y="3"/>
                </a:cxn>
                <a:cxn ang="0">
                  <a:pos x="277" y="14"/>
                </a:cxn>
                <a:cxn ang="0">
                  <a:pos x="205" y="32"/>
                </a:cxn>
                <a:cxn ang="0">
                  <a:pos x="141" y="56"/>
                </a:cxn>
                <a:cxn ang="0">
                  <a:pos x="89" y="86"/>
                </a:cxn>
                <a:cxn ang="0">
                  <a:pos x="48" y="119"/>
                </a:cxn>
                <a:cxn ang="0">
                  <a:pos x="18" y="157"/>
                </a:cxn>
                <a:cxn ang="0">
                  <a:pos x="2" y="196"/>
                </a:cxn>
                <a:cxn ang="0">
                  <a:pos x="0" y="241"/>
                </a:cxn>
                <a:cxn ang="0">
                  <a:pos x="12" y="282"/>
                </a:cxn>
                <a:cxn ang="0">
                  <a:pos x="39" y="321"/>
                </a:cxn>
                <a:cxn ang="0">
                  <a:pos x="77" y="354"/>
                </a:cxn>
                <a:cxn ang="0">
                  <a:pos x="128" y="382"/>
                </a:cxn>
                <a:cxn ang="0">
                  <a:pos x="186" y="402"/>
                </a:cxn>
                <a:cxn ang="0">
                  <a:pos x="253" y="416"/>
                </a:cxn>
                <a:cxn ang="0">
                  <a:pos x="326" y="424"/>
                </a:cxn>
                <a:cxn ang="0">
                  <a:pos x="404" y="424"/>
                </a:cxn>
                <a:cxn ang="0">
                  <a:pos x="480" y="415"/>
                </a:cxn>
                <a:cxn ang="0">
                  <a:pos x="552" y="400"/>
                </a:cxn>
                <a:cxn ang="0">
                  <a:pos x="614" y="378"/>
                </a:cxn>
                <a:cxn ang="0">
                  <a:pos x="669" y="352"/>
                </a:cxn>
                <a:cxn ang="0">
                  <a:pos x="711" y="320"/>
                </a:cxn>
                <a:cxn ang="0">
                  <a:pos x="742" y="284"/>
                </a:cxn>
                <a:cxn ang="0">
                  <a:pos x="760" y="244"/>
                </a:cxn>
                <a:cxn ang="0">
                  <a:pos x="764" y="201"/>
                </a:cxn>
                <a:cxn ang="0">
                  <a:pos x="749" y="156"/>
                </a:cxn>
                <a:cxn ang="0">
                  <a:pos x="724" y="116"/>
                </a:cxn>
                <a:cxn ang="0">
                  <a:pos x="685" y="78"/>
                </a:cxn>
                <a:cxn ang="0">
                  <a:pos x="638" y="49"/>
                </a:cxn>
                <a:cxn ang="0">
                  <a:pos x="578" y="23"/>
                </a:cxn>
                <a:cxn ang="0">
                  <a:pos x="513" y="7"/>
                </a:cxn>
                <a:cxn ang="0">
                  <a:pos x="439" y="0"/>
                </a:cxn>
                <a:cxn ang="0">
                  <a:pos x="360" y="3"/>
                </a:cxn>
              </a:cxnLst>
              <a:rect l="0" t="0" r="r" b="b"/>
              <a:pathLst>
                <a:path w="764" h="424">
                  <a:moveTo>
                    <a:pt x="360" y="3"/>
                  </a:moveTo>
                  <a:lnTo>
                    <a:pt x="277" y="14"/>
                  </a:lnTo>
                  <a:lnTo>
                    <a:pt x="205" y="32"/>
                  </a:lnTo>
                  <a:lnTo>
                    <a:pt x="141" y="56"/>
                  </a:lnTo>
                  <a:lnTo>
                    <a:pt x="89" y="86"/>
                  </a:lnTo>
                  <a:lnTo>
                    <a:pt x="48" y="119"/>
                  </a:lnTo>
                  <a:lnTo>
                    <a:pt x="18" y="157"/>
                  </a:lnTo>
                  <a:lnTo>
                    <a:pt x="2" y="196"/>
                  </a:lnTo>
                  <a:lnTo>
                    <a:pt x="0" y="241"/>
                  </a:lnTo>
                  <a:lnTo>
                    <a:pt x="12" y="282"/>
                  </a:lnTo>
                  <a:lnTo>
                    <a:pt x="39" y="321"/>
                  </a:lnTo>
                  <a:lnTo>
                    <a:pt x="77" y="354"/>
                  </a:lnTo>
                  <a:lnTo>
                    <a:pt x="128" y="382"/>
                  </a:lnTo>
                  <a:lnTo>
                    <a:pt x="186" y="402"/>
                  </a:lnTo>
                  <a:lnTo>
                    <a:pt x="253" y="416"/>
                  </a:lnTo>
                  <a:lnTo>
                    <a:pt x="326" y="424"/>
                  </a:lnTo>
                  <a:lnTo>
                    <a:pt x="404" y="424"/>
                  </a:lnTo>
                  <a:lnTo>
                    <a:pt x="480" y="415"/>
                  </a:lnTo>
                  <a:lnTo>
                    <a:pt x="552" y="400"/>
                  </a:lnTo>
                  <a:lnTo>
                    <a:pt x="614" y="378"/>
                  </a:lnTo>
                  <a:lnTo>
                    <a:pt x="669" y="352"/>
                  </a:lnTo>
                  <a:lnTo>
                    <a:pt x="711" y="320"/>
                  </a:lnTo>
                  <a:lnTo>
                    <a:pt x="742" y="284"/>
                  </a:lnTo>
                  <a:lnTo>
                    <a:pt x="760" y="244"/>
                  </a:lnTo>
                  <a:lnTo>
                    <a:pt x="764" y="201"/>
                  </a:lnTo>
                  <a:lnTo>
                    <a:pt x="749" y="156"/>
                  </a:lnTo>
                  <a:lnTo>
                    <a:pt x="724" y="116"/>
                  </a:lnTo>
                  <a:lnTo>
                    <a:pt x="685" y="78"/>
                  </a:lnTo>
                  <a:lnTo>
                    <a:pt x="638" y="49"/>
                  </a:lnTo>
                  <a:lnTo>
                    <a:pt x="578" y="23"/>
                  </a:lnTo>
                  <a:lnTo>
                    <a:pt x="513" y="7"/>
                  </a:lnTo>
                  <a:lnTo>
                    <a:pt x="439" y="0"/>
                  </a:lnTo>
                  <a:lnTo>
                    <a:pt x="360" y="3"/>
                  </a:lnTo>
                  <a:close/>
                </a:path>
              </a:pathLst>
            </a:custGeom>
            <a:solidFill>
              <a:srgbClr val="73A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" name="Freeform 36"/>
            <p:cNvSpPr>
              <a:spLocks/>
            </p:cNvSpPr>
            <p:nvPr/>
          </p:nvSpPr>
          <p:spPr bwMode="auto">
            <a:xfrm>
              <a:off x="3607" y="1441"/>
              <a:ext cx="659" cy="368"/>
            </a:xfrm>
            <a:custGeom>
              <a:avLst/>
              <a:gdLst/>
              <a:ahLst/>
              <a:cxnLst>
                <a:cxn ang="0">
                  <a:pos x="308" y="3"/>
                </a:cxn>
                <a:cxn ang="0">
                  <a:pos x="236" y="12"/>
                </a:cxn>
                <a:cxn ang="0">
                  <a:pos x="174" y="29"/>
                </a:cxn>
                <a:cxn ang="0">
                  <a:pos x="121" y="49"/>
                </a:cxn>
                <a:cxn ang="0">
                  <a:pos x="76" y="76"/>
                </a:cxn>
                <a:cxn ang="0">
                  <a:pos x="40" y="104"/>
                </a:cxn>
                <a:cxn ang="0">
                  <a:pos x="15" y="139"/>
                </a:cxn>
                <a:cxn ang="0">
                  <a:pos x="0" y="173"/>
                </a:cxn>
                <a:cxn ang="0">
                  <a:pos x="0" y="213"/>
                </a:cxn>
                <a:cxn ang="0">
                  <a:pos x="9" y="249"/>
                </a:cxn>
                <a:cxn ang="0">
                  <a:pos x="31" y="282"/>
                </a:cxn>
                <a:cxn ang="0">
                  <a:pos x="64" y="310"/>
                </a:cxn>
                <a:cxn ang="0">
                  <a:pos x="107" y="334"/>
                </a:cxn>
                <a:cxn ang="0">
                  <a:pos x="158" y="350"/>
                </a:cxn>
                <a:cxn ang="0">
                  <a:pos x="216" y="362"/>
                </a:cxn>
                <a:cxn ang="0">
                  <a:pos x="280" y="368"/>
                </a:cxn>
                <a:cxn ang="0">
                  <a:pos x="348" y="368"/>
                </a:cxn>
                <a:cxn ang="0">
                  <a:pos x="413" y="359"/>
                </a:cxn>
                <a:cxn ang="0">
                  <a:pos x="476" y="346"/>
                </a:cxn>
                <a:cxn ang="0">
                  <a:pos x="529" y="328"/>
                </a:cxn>
                <a:cxn ang="0">
                  <a:pos x="577" y="307"/>
                </a:cxn>
                <a:cxn ang="0">
                  <a:pos x="613" y="280"/>
                </a:cxn>
                <a:cxn ang="0">
                  <a:pos x="641" y="250"/>
                </a:cxn>
                <a:cxn ang="0">
                  <a:pos x="656" y="216"/>
                </a:cxn>
                <a:cxn ang="0">
                  <a:pos x="659" y="182"/>
                </a:cxn>
                <a:cxn ang="0">
                  <a:pos x="647" y="142"/>
                </a:cxn>
                <a:cxn ang="0">
                  <a:pos x="626" y="106"/>
                </a:cxn>
                <a:cxn ang="0">
                  <a:pos x="593" y="73"/>
                </a:cxn>
                <a:cxn ang="0">
                  <a:pos x="552" y="46"/>
                </a:cxn>
                <a:cxn ang="0">
                  <a:pos x="501" y="23"/>
                </a:cxn>
                <a:cxn ang="0">
                  <a:pos x="443" y="8"/>
                </a:cxn>
                <a:cxn ang="0">
                  <a:pos x="378" y="0"/>
                </a:cxn>
                <a:cxn ang="0">
                  <a:pos x="308" y="3"/>
                </a:cxn>
              </a:cxnLst>
              <a:rect l="0" t="0" r="r" b="b"/>
              <a:pathLst>
                <a:path w="659" h="368">
                  <a:moveTo>
                    <a:pt x="308" y="3"/>
                  </a:moveTo>
                  <a:lnTo>
                    <a:pt x="236" y="12"/>
                  </a:lnTo>
                  <a:lnTo>
                    <a:pt x="174" y="29"/>
                  </a:lnTo>
                  <a:lnTo>
                    <a:pt x="121" y="49"/>
                  </a:lnTo>
                  <a:lnTo>
                    <a:pt x="76" y="76"/>
                  </a:lnTo>
                  <a:lnTo>
                    <a:pt x="40" y="104"/>
                  </a:lnTo>
                  <a:lnTo>
                    <a:pt x="15" y="139"/>
                  </a:lnTo>
                  <a:lnTo>
                    <a:pt x="0" y="173"/>
                  </a:lnTo>
                  <a:lnTo>
                    <a:pt x="0" y="213"/>
                  </a:lnTo>
                  <a:lnTo>
                    <a:pt x="9" y="249"/>
                  </a:lnTo>
                  <a:lnTo>
                    <a:pt x="31" y="282"/>
                  </a:lnTo>
                  <a:lnTo>
                    <a:pt x="64" y="310"/>
                  </a:lnTo>
                  <a:lnTo>
                    <a:pt x="107" y="334"/>
                  </a:lnTo>
                  <a:lnTo>
                    <a:pt x="158" y="350"/>
                  </a:lnTo>
                  <a:lnTo>
                    <a:pt x="216" y="362"/>
                  </a:lnTo>
                  <a:lnTo>
                    <a:pt x="280" y="368"/>
                  </a:lnTo>
                  <a:lnTo>
                    <a:pt x="348" y="368"/>
                  </a:lnTo>
                  <a:lnTo>
                    <a:pt x="413" y="359"/>
                  </a:lnTo>
                  <a:lnTo>
                    <a:pt x="476" y="346"/>
                  </a:lnTo>
                  <a:lnTo>
                    <a:pt x="529" y="328"/>
                  </a:lnTo>
                  <a:lnTo>
                    <a:pt x="577" y="307"/>
                  </a:lnTo>
                  <a:lnTo>
                    <a:pt x="613" y="280"/>
                  </a:lnTo>
                  <a:lnTo>
                    <a:pt x="641" y="250"/>
                  </a:lnTo>
                  <a:lnTo>
                    <a:pt x="656" y="216"/>
                  </a:lnTo>
                  <a:lnTo>
                    <a:pt x="659" y="182"/>
                  </a:lnTo>
                  <a:lnTo>
                    <a:pt x="647" y="142"/>
                  </a:lnTo>
                  <a:lnTo>
                    <a:pt x="626" y="106"/>
                  </a:lnTo>
                  <a:lnTo>
                    <a:pt x="593" y="73"/>
                  </a:lnTo>
                  <a:lnTo>
                    <a:pt x="552" y="46"/>
                  </a:lnTo>
                  <a:lnTo>
                    <a:pt x="501" y="23"/>
                  </a:lnTo>
                  <a:lnTo>
                    <a:pt x="443" y="8"/>
                  </a:lnTo>
                  <a:lnTo>
                    <a:pt x="378" y="0"/>
                  </a:lnTo>
                  <a:lnTo>
                    <a:pt x="308" y="3"/>
                  </a:lnTo>
                  <a:close/>
                </a:path>
              </a:pathLst>
            </a:custGeom>
            <a:solidFill>
              <a:srgbClr val="70A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1" name="Freeform 37"/>
            <p:cNvSpPr>
              <a:spLocks/>
            </p:cNvSpPr>
            <p:nvPr/>
          </p:nvSpPr>
          <p:spPr bwMode="auto">
            <a:xfrm>
              <a:off x="3652" y="1481"/>
              <a:ext cx="569" cy="315"/>
            </a:xfrm>
            <a:custGeom>
              <a:avLst/>
              <a:gdLst/>
              <a:ahLst/>
              <a:cxnLst>
                <a:cxn ang="0">
                  <a:pos x="266" y="3"/>
                </a:cxn>
                <a:cxn ang="0">
                  <a:pos x="203" y="11"/>
                </a:cxn>
                <a:cxn ang="0">
                  <a:pos x="150" y="26"/>
                </a:cxn>
                <a:cxn ang="0">
                  <a:pos x="102" y="44"/>
                </a:cxn>
                <a:cxn ang="0">
                  <a:pos x="64" y="67"/>
                </a:cxn>
                <a:cxn ang="0">
                  <a:pos x="32" y="93"/>
                </a:cxn>
                <a:cxn ang="0">
                  <a:pos x="12" y="122"/>
                </a:cxn>
                <a:cxn ang="0">
                  <a:pos x="0" y="154"/>
                </a:cxn>
                <a:cxn ang="0">
                  <a:pos x="0" y="189"/>
                </a:cxn>
                <a:cxn ang="0">
                  <a:pos x="7" y="221"/>
                </a:cxn>
                <a:cxn ang="0">
                  <a:pos x="26" y="248"/>
                </a:cxn>
                <a:cxn ang="0">
                  <a:pos x="56" y="270"/>
                </a:cxn>
                <a:cxn ang="0">
                  <a:pos x="95" y="288"/>
                </a:cxn>
                <a:cxn ang="0">
                  <a:pos x="138" y="301"/>
                </a:cxn>
                <a:cxn ang="0">
                  <a:pos x="190" y="310"/>
                </a:cxn>
                <a:cxn ang="0">
                  <a:pos x="243" y="315"/>
                </a:cxn>
                <a:cxn ang="0">
                  <a:pos x="303" y="315"/>
                </a:cxn>
                <a:cxn ang="0">
                  <a:pos x="359" y="309"/>
                </a:cxn>
                <a:cxn ang="0">
                  <a:pos x="411" y="298"/>
                </a:cxn>
                <a:cxn ang="0">
                  <a:pos x="458" y="285"/>
                </a:cxn>
                <a:cxn ang="0">
                  <a:pos x="498" y="267"/>
                </a:cxn>
                <a:cxn ang="0">
                  <a:pos x="529" y="245"/>
                </a:cxn>
                <a:cxn ang="0">
                  <a:pos x="553" y="218"/>
                </a:cxn>
                <a:cxn ang="0">
                  <a:pos x="565" y="188"/>
                </a:cxn>
                <a:cxn ang="0">
                  <a:pos x="569" y="157"/>
                </a:cxn>
                <a:cxn ang="0">
                  <a:pos x="559" y="122"/>
                </a:cxn>
                <a:cxn ang="0">
                  <a:pos x="539" y="93"/>
                </a:cxn>
                <a:cxn ang="0">
                  <a:pos x="511" y="64"/>
                </a:cxn>
                <a:cxn ang="0">
                  <a:pos x="477" y="41"/>
                </a:cxn>
                <a:cxn ang="0">
                  <a:pos x="432" y="20"/>
                </a:cxn>
                <a:cxn ang="0">
                  <a:pos x="382" y="6"/>
                </a:cxn>
                <a:cxn ang="0">
                  <a:pos x="325" y="0"/>
                </a:cxn>
                <a:cxn ang="0">
                  <a:pos x="266" y="3"/>
                </a:cxn>
              </a:cxnLst>
              <a:rect l="0" t="0" r="r" b="b"/>
              <a:pathLst>
                <a:path w="569" h="315">
                  <a:moveTo>
                    <a:pt x="266" y="3"/>
                  </a:moveTo>
                  <a:lnTo>
                    <a:pt x="203" y="11"/>
                  </a:lnTo>
                  <a:lnTo>
                    <a:pt x="150" y="26"/>
                  </a:lnTo>
                  <a:lnTo>
                    <a:pt x="102" y="44"/>
                  </a:lnTo>
                  <a:lnTo>
                    <a:pt x="64" y="67"/>
                  </a:lnTo>
                  <a:lnTo>
                    <a:pt x="32" y="93"/>
                  </a:lnTo>
                  <a:lnTo>
                    <a:pt x="12" y="122"/>
                  </a:lnTo>
                  <a:lnTo>
                    <a:pt x="0" y="154"/>
                  </a:lnTo>
                  <a:lnTo>
                    <a:pt x="0" y="189"/>
                  </a:lnTo>
                  <a:lnTo>
                    <a:pt x="7" y="221"/>
                  </a:lnTo>
                  <a:lnTo>
                    <a:pt x="26" y="248"/>
                  </a:lnTo>
                  <a:lnTo>
                    <a:pt x="56" y="270"/>
                  </a:lnTo>
                  <a:lnTo>
                    <a:pt x="95" y="288"/>
                  </a:lnTo>
                  <a:lnTo>
                    <a:pt x="138" y="301"/>
                  </a:lnTo>
                  <a:lnTo>
                    <a:pt x="190" y="310"/>
                  </a:lnTo>
                  <a:lnTo>
                    <a:pt x="243" y="315"/>
                  </a:lnTo>
                  <a:lnTo>
                    <a:pt x="303" y="315"/>
                  </a:lnTo>
                  <a:lnTo>
                    <a:pt x="359" y="309"/>
                  </a:lnTo>
                  <a:lnTo>
                    <a:pt x="411" y="298"/>
                  </a:lnTo>
                  <a:lnTo>
                    <a:pt x="458" y="285"/>
                  </a:lnTo>
                  <a:lnTo>
                    <a:pt x="498" y="267"/>
                  </a:lnTo>
                  <a:lnTo>
                    <a:pt x="529" y="245"/>
                  </a:lnTo>
                  <a:lnTo>
                    <a:pt x="553" y="218"/>
                  </a:lnTo>
                  <a:lnTo>
                    <a:pt x="565" y="188"/>
                  </a:lnTo>
                  <a:lnTo>
                    <a:pt x="569" y="157"/>
                  </a:lnTo>
                  <a:lnTo>
                    <a:pt x="559" y="122"/>
                  </a:lnTo>
                  <a:lnTo>
                    <a:pt x="539" y="93"/>
                  </a:lnTo>
                  <a:lnTo>
                    <a:pt x="511" y="64"/>
                  </a:lnTo>
                  <a:lnTo>
                    <a:pt x="477" y="41"/>
                  </a:lnTo>
                  <a:lnTo>
                    <a:pt x="432" y="20"/>
                  </a:lnTo>
                  <a:lnTo>
                    <a:pt x="382" y="6"/>
                  </a:lnTo>
                  <a:lnTo>
                    <a:pt x="325" y="0"/>
                  </a:lnTo>
                  <a:lnTo>
                    <a:pt x="266" y="3"/>
                  </a:lnTo>
                  <a:close/>
                </a:path>
              </a:pathLst>
            </a:custGeom>
            <a:solidFill>
              <a:srgbClr val="6BA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2" name="Freeform 38"/>
            <p:cNvSpPr>
              <a:spLocks/>
            </p:cNvSpPr>
            <p:nvPr/>
          </p:nvSpPr>
          <p:spPr bwMode="auto">
            <a:xfrm>
              <a:off x="3692" y="1519"/>
              <a:ext cx="489" cy="265"/>
            </a:xfrm>
            <a:custGeom>
              <a:avLst/>
              <a:gdLst/>
              <a:ahLst/>
              <a:cxnLst>
                <a:cxn ang="0">
                  <a:pos x="230" y="3"/>
                </a:cxn>
                <a:cxn ang="0">
                  <a:pos x="177" y="9"/>
                </a:cxn>
                <a:cxn ang="0">
                  <a:pos x="131" y="20"/>
                </a:cxn>
                <a:cxn ang="0">
                  <a:pos x="89" y="35"/>
                </a:cxn>
                <a:cxn ang="0">
                  <a:pos x="55" y="56"/>
                </a:cxn>
                <a:cxn ang="0">
                  <a:pos x="27" y="79"/>
                </a:cxn>
                <a:cxn ang="0">
                  <a:pos x="9" y="105"/>
                </a:cxn>
                <a:cxn ang="0">
                  <a:pos x="0" y="132"/>
                </a:cxn>
                <a:cxn ang="0">
                  <a:pos x="0" y="163"/>
                </a:cxn>
                <a:cxn ang="0">
                  <a:pos x="7" y="190"/>
                </a:cxn>
                <a:cxn ang="0">
                  <a:pos x="24" y="214"/>
                </a:cxn>
                <a:cxn ang="0">
                  <a:pos x="47" y="232"/>
                </a:cxn>
                <a:cxn ang="0">
                  <a:pos x="80" y="247"/>
                </a:cxn>
                <a:cxn ang="0">
                  <a:pos x="117" y="256"/>
                </a:cxn>
                <a:cxn ang="0">
                  <a:pos x="160" y="263"/>
                </a:cxn>
                <a:cxn ang="0">
                  <a:pos x="208" y="265"/>
                </a:cxn>
                <a:cxn ang="0">
                  <a:pos x="259" y="265"/>
                </a:cxn>
                <a:cxn ang="0">
                  <a:pos x="306" y="259"/>
                </a:cxn>
                <a:cxn ang="0">
                  <a:pos x="351" y="253"/>
                </a:cxn>
                <a:cxn ang="0">
                  <a:pos x="391" y="242"/>
                </a:cxn>
                <a:cxn ang="0">
                  <a:pos x="426" y="229"/>
                </a:cxn>
                <a:cxn ang="0">
                  <a:pos x="453" y="211"/>
                </a:cxn>
                <a:cxn ang="0">
                  <a:pos x="474" y="190"/>
                </a:cxn>
                <a:cxn ang="0">
                  <a:pos x="486" y="166"/>
                </a:cxn>
                <a:cxn ang="0">
                  <a:pos x="489" y="140"/>
                </a:cxn>
                <a:cxn ang="0">
                  <a:pos x="480" y="108"/>
                </a:cxn>
                <a:cxn ang="0">
                  <a:pos x="464" y="82"/>
                </a:cxn>
                <a:cxn ang="0">
                  <a:pos x="438" y="55"/>
                </a:cxn>
                <a:cxn ang="0">
                  <a:pos x="409" y="34"/>
                </a:cxn>
                <a:cxn ang="0">
                  <a:pos x="371" y="16"/>
                </a:cxn>
                <a:cxn ang="0">
                  <a:pos x="330" y="4"/>
                </a:cxn>
                <a:cxn ang="0">
                  <a:pos x="282" y="0"/>
                </a:cxn>
                <a:cxn ang="0">
                  <a:pos x="230" y="3"/>
                </a:cxn>
              </a:cxnLst>
              <a:rect l="0" t="0" r="r" b="b"/>
              <a:pathLst>
                <a:path w="489" h="265">
                  <a:moveTo>
                    <a:pt x="230" y="3"/>
                  </a:moveTo>
                  <a:lnTo>
                    <a:pt x="177" y="9"/>
                  </a:lnTo>
                  <a:lnTo>
                    <a:pt x="131" y="20"/>
                  </a:lnTo>
                  <a:lnTo>
                    <a:pt x="89" y="35"/>
                  </a:lnTo>
                  <a:lnTo>
                    <a:pt x="55" y="56"/>
                  </a:lnTo>
                  <a:lnTo>
                    <a:pt x="27" y="79"/>
                  </a:lnTo>
                  <a:lnTo>
                    <a:pt x="9" y="105"/>
                  </a:lnTo>
                  <a:lnTo>
                    <a:pt x="0" y="132"/>
                  </a:lnTo>
                  <a:lnTo>
                    <a:pt x="0" y="163"/>
                  </a:lnTo>
                  <a:lnTo>
                    <a:pt x="7" y="190"/>
                  </a:lnTo>
                  <a:lnTo>
                    <a:pt x="24" y="214"/>
                  </a:lnTo>
                  <a:lnTo>
                    <a:pt x="47" y="232"/>
                  </a:lnTo>
                  <a:lnTo>
                    <a:pt x="80" y="247"/>
                  </a:lnTo>
                  <a:lnTo>
                    <a:pt x="117" y="256"/>
                  </a:lnTo>
                  <a:lnTo>
                    <a:pt x="160" y="263"/>
                  </a:lnTo>
                  <a:lnTo>
                    <a:pt x="208" y="265"/>
                  </a:lnTo>
                  <a:lnTo>
                    <a:pt x="259" y="265"/>
                  </a:lnTo>
                  <a:lnTo>
                    <a:pt x="306" y="259"/>
                  </a:lnTo>
                  <a:lnTo>
                    <a:pt x="351" y="253"/>
                  </a:lnTo>
                  <a:lnTo>
                    <a:pt x="391" y="242"/>
                  </a:lnTo>
                  <a:lnTo>
                    <a:pt x="426" y="229"/>
                  </a:lnTo>
                  <a:lnTo>
                    <a:pt x="453" y="211"/>
                  </a:lnTo>
                  <a:lnTo>
                    <a:pt x="474" y="190"/>
                  </a:lnTo>
                  <a:lnTo>
                    <a:pt x="486" y="166"/>
                  </a:lnTo>
                  <a:lnTo>
                    <a:pt x="489" y="140"/>
                  </a:lnTo>
                  <a:lnTo>
                    <a:pt x="480" y="108"/>
                  </a:lnTo>
                  <a:lnTo>
                    <a:pt x="464" y="82"/>
                  </a:lnTo>
                  <a:lnTo>
                    <a:pt x="438" y="55"/>
                  </a:lnTo>
                  <a:lnTo>
                    <a:pt x="409" y="34"/>
                  </a:lnTo>
                  <a:lnTo>
                    <a:pt x="371" y="16"/>
                  </a:lnTo>
                  <a:lnTo>
                    <a:pt x="330" y="4"/>
                  </a:lnTo>
                  <a:lnTo>
                    <a:pt x="282" y="0"/>
                  </a:lnTo>
                  <a:lnTo>
                    <a:pt x="230" y="3"/>
                  </a:lnTo>
                  <a:close/>
                </a:path>
              </a:pathLst>
            </a:custGeom>
            <a:solidFill>
              <a:srgbClr val="69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" name="Freeform 39"/>
            <p:cNvSpPr>
              <a:spLocks/>
            </p:cNvSpPr>
            <p:nvPr/>
          </p:nvSpPr>
          <p:spPr bwMode="auto">
            <a:xfrm>
              <a:off x="3729" y="1551"/>
              <a:ext cx="412" cy="225"/>
            </a:xfrm>
            <a:custGeom>
              <a:avLst/>
              <a:gdLst/>
              <a:ahLst/>
              <a:cxnLst>
                <a:cxn ang="0">
                  <a:pos x="193" y="2"/>
                </a:cxn>
                <a:cxn ang="0">
                  <a:pos x="149" y="8"/>
                </a:cxn>
                <a:cxn ang="0">
                  <a:pos x="110" y="18"/>
                </a:cxn>
                <a:cxn ang="0">
                  <a:pos x="74" y="32"/>
                </a:cxn>
                <a:cxn ang="0">
                  <a:pos x="48" y="50"/>
                </a:cxn>
                <a:cxn ang="0">
                  <a:pos x="24" y="67"/>
                </a:cxn>
                <a:cxn ang="0">
                  <a:pos x="9" y="90"/>
                </a:cxn>
                <a:cxn ang="0">
                  <a:pos x="0" y="114"/>
                </a:cxn>
                <a:cxn ang="0">
                  <a:pos x="0" y="140"/>
                </a:cxn>
                <a:cxn ang="0">
                  <a:pos x="6" y="164"/>
                </a:cxn>
                <a:cxn ang="0">
                  <a:pos x="21" y="185"/>
                </a:cxn>
                <a:cxn ang="0">
                  <a:pos x="42" y="200"/>
                </a:cxn>
                <a:cxn ang="0">
                  <a:pos x="68" y="212"/>
                </a:cxn>
                <a:cxn ang="0">
                  <a:pos x="100" y="219"/>
                </a:cxn>
                <a:cxn ang="0">
                  <a:pos x="135" y="224"/>
                </a:cxn>
                <a:cxn ang="0">
                  <a:pos x="174" y="225"/>
                </a:cxn>
                <a:cxn ang="0">
                  <a:pos x="217" y="225"/>
                </a:cxn>
                <a:cxn ang="0">
                  <a:pos x="257" y="219"/>
                </a:cxn>
                <a:cxn ang="0">
                  <a:pos x="297" y="215"/>
                </a:cxn>
                <a:cxn ang="0">
                  <a:pos x="332" y="206"/>
                </a:cxn>
                <a:cxn ang="0">
                  <a:pos x="361" y="197"/>
                </a:cxn>
                <a:cxn ang="0">
                  <a:pos x="382" y="182"/>
                </a:cxn>
                <a:cxn ang="0">
                  <a:pos x="400" y="167"/>
                </a:cxn>
                <a:cxn ang="0">
                  <a:pos x="409" y="146"/>
                </a:cxn>
                <a:cxn ang="0">
                  <a:pos x="412" y="124"/>
                </a:cxn>
                <a:cxn ang="0">
                  <a:pos x="404" y="96"/>
                </a:cxn>
                <a:cxn ang="0">
                  <a:pos x="392" y="72"/>
                </a:cxn>
                <a:cxn ang="0">
                  <a:pos x="372" y="48"/>
                </a:cxn>
                <a:cxn ang="0">
                  <a:pos x="346" y="30"/>
                </a:cxn>
                <a:cxn ang="0">
                  <a:pos x="314" y="14"/>
                </a:cxn>
                <a:cxn ang="0">
                  <a:pos x="278" y="5"/>
                </a:cxn>
                <a:cxn ang="0">
                  <a:pos x="238" y="0"/>
                </a:cxn>
                <a:cxn ang="0">
                  <a:pos x="193" y="2"/>
                </a:cxn>
              </a:cxnLst>
              <a:rect l="0" t="0" r="r" b="b"/>
              <a:pathLst>
                <a:path w="412" h="225">
                  <a:moveTo>
                    <a:pt x="193" y="2"/>
                  </a:moveTo>
                  <a:lnTo>
                    <a:pt x="149" y="8"/>
                  </a:lnTo>
                  <a:lnTo>
                    <a:pt x="110" y="18"/>
                  </a:lnTo>
                  <a:lnTo>
                    <a:pt x="74" y="32"/>
                  </a:lnTo>
                  <a:lnTo>
                    <a:pt x="48" y="50"/>
                  </a:lnTo>
                  <a:lnTo>
                    <a:pt x="24" y="67"/>
                  </a:lnTo>
                  <a:lnTo>
                    <a:pt x="9" y="90"/>
                  </a:lnTo>
                  <a:lnTo>
                    <a:pt x="0" y="114"/>
                  </a:lnTo>
                  <a:lnTo>
                    <a:pt x="0" y="140"/>
                  </a:lnTo>
                  <a:lnTo>
                    <a:pt x="6" y="164"/>
                  </a:lnTo>
                  <a:lnTo>
                    <a:pt x="21" y="185"/>
                  </a:lnTo>
                  <a:lnTo>
                    <a:pt x="42" y="200"/>
                  </a:lnTo>
                  <a:lnTo>
                    <a:pt x="68" y="212"/>
                  </a:lnTo>
                  <a:lnTo>
                    <a:pt x="100" y="219"/>
                  </a:lnTo>
                  <a:lnTo>
                    <a:pt x="135" y="224"/>
                  </a:lnTo>
                  <a:lnTo>
                    <a:pt x="174" y="225"/>
                  </a:lnTo>
                  <a:lnTo>
                    <a:pt x="217" y="225"/>
                  </a:lnTo>
                  <a:lnTo>
                    <a:pt x="257" y="219"/>
                  </a:lnTo>
                  <a:lnTo>
                    <a:pt x="297" y="215"/>
                  </a:lnTo>
                  <a:lnTo>
                    <a:pt x="332" y="206"/>
                  </a:lnTo>
                  <a:lnTo>
                    <a:pt x="361" y="197"/>
                  </a:lnTo>
                  <a:lnTo>
                    <a:pt x="382" y="182"/>
                  </a:lnTo>
                  <a:lnTo>
                    <a:pt x="400" y="167"/>
                  </a:lnTo>
                  <a:lnTo>
                    <a:pt x="409" y="146"/>
                  </a:lnTo>
                  <a:lnTo>
                    <a:pt x="412" y="124"/>
                  </a:lnTo>
                  <a:lnTo>
                    <a:pt x="404" y="96"/>
                  </a:lnTo>
                  <a:lnTo>
                    <a:pt x="392" y="72"/>
                  </a:lnTo>
                  <a:lnTo>
                    <a:pt x="372" y="48"/>
                  </a:lnTo>
                  <a:lnTo>
                    <a:pt x="346" y="30"/>
                  </a:lnTo>
                  <a:lnTo>
                    <a:pt x="314" y="14"/>
                  </a:lnTo>
                  <a:lnTo>
                    <a:pt x="278" y="5"/>
                  </a:lnTo>
                  <a:lnTo>
                    <a:pt x="238" y="0"/>
                  </a:lnTo>
                  <a:lnTo>
                    <a:pt x="193" y="2"/>
                  </a:lnTo>
                  <a:close/>
                </a:path>
              </a:pathLst>
            </a:custGeom>
            <a:solidFill>
              <a:srgbClr val="639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" name="Freeform 40"/>
            <p:cNvSpPr>
              <a:spLocks/>
            </p:cNvSpPr>
            <p:nvPr/>
          </p:nvSpPr>
          <p:spPr bwMode="auto">
            <a:xfrm>
              <a:off x="3759" y="1578"/>
              <a:ext cx="349" cy="189"/>
            </a:xfrm>
            <a:custGeom>
              <a:avLst/>
              <a:gdLst/>
              <a:ahLst/>
              <a:cxnLst>
                <a:cxn ang="0">
                  <a:pos x="168" y="3"/>
                </a:cxn>
                <a:cxn ang="0">
                  <a:pos x="129" y="8"/>
                </a:cxn>
                <a:cxn ang="0">
                  <a:pos x="95" y="18"/>
                </a:cxn>
                <a:cxn ang="0">
                  <a:pos x="65" y="30"/>
                </a:cxn>
                <a:cxn ang="0">
                  <a:pos x="41" y="45"/>
                </a:cxn>
                <a:cxn ang="0">
                  <a:pos x="21" y="61"/>
                </a:cxn>
                <a:cxn ang="0">
                  <a:pos x="7" y="81"/>
                </a:cxn>
                <a:cxn ang="0">
                  <a:pos x="0" y="101"/>
                </a:cxn>
                <a:cxn ang="0">
                  <a:pos x="1" y="125"/>
                </a:cxn>
                <a:cxn ang="0">
                  <a:pos x="7" y="145"/>
                </a:cxn>
                <a:cxn ang="0">
                  <a:pos x="19" y="161"/>
                </a:cxn>
                <a:cxn ang="0">
                  <a:pos x="37" y="173"/>
                </a:cxn>
                <a:cxn ang="0">
                  <a:pos x="61" y="182"/>
                </a:cxn>
                <a:cxn ang="0">
                  <a:pos x="86" y="186"/>
                </a:cxn>
                <a:cxn ang="0">
                  <a:pos x="117" y="189"/>
                </a:cxn>
                <a:cxn ang="0">
                  <a:pos x="150" y="189"/>
                </a:cxn>
                <a:cxn ang="0">
                  <a:pos x="187" y="189"/>
                </a:cxn>
                <a:cxn ang="0">
                  <a:pos x="221" y="185"/>
                </a:cxn>
                <a:cxn ang="0">
                  <a:pos x="254" y="180"/>
                </a:cxn>
                <a:cxn ang="0">
                  <a:pos x="282" y="174"/>
                </a:cxn>
                <a:cxn ang="0">
                  <a:pos x="307" y="168"/>
                </a:cxn>
                <a:cxn ang="0">
                  <a:pos x="325" y="158"/>
                </a:cxn>
                <a:cxn ang="0">
                  <a:pos x="340" y="145"/>
                </a:cxn>
                <a:cxn ang="0">
                  <a:pos x="348" y="128"/>
                </a:cxn>
                <a:cxn ang="0">
                  <a:pos x="349" y="109"/>
                </a:cxn>
                <a:cxn ang="0">
                  <a:pos x="342" y="85"/>
                </a:cxn>
                <a:cxn ang="0">
                  <a:pos x="331" y="64"/>
                </a:cxn>
                <a:cxn ang="0">
                  <a:pos x="313" y="43"/>
                </a:cxn>
                <a:cxn ang="0">
                  <a:pos x="293" y="28"/>
                </a:cxn>
                <a:cxn ang="0">
                  <a:pos x="266" y="14"/>
                </a:cxn>
                <a:cxn ang="0">
                  <a:pos x="236" y="5"/>
                </a:cxn>
                <a:cxn ang="0">
                  <a:pos x="203" y="0"/>
                </a:cxn>
                <a:cxn ang="0">
                  <a:pos x="168" y="3"/>
                </a:cxn>
              </a:cxnLst>
              <a:rect l="0" t="0" r="r" b="b"/>
              <a:pathLst>
                <a:path w="349" h="189">
                  <a:moveTo>
                    <a:pt x="168" y="3"/>
                  </a:moveTo>
                  <a:lnTo>
                    <a:pt x="129" y="8"/>
                  </a:lnTo>
                  <a:lnTo>
                    <a:pt x="95" y="18"/>
                  </a:lnTo>
                  <a:lnTo>
                    <a:pt x="65" y="30"/>
                  </a:lnTo>
                  <a:lnTo>
                    <a:pt x="41" y="45"/>
                  </a:lnTo>
                  <a:lnTo>
                    <a:pt x="21" y="61"/>
                  </a:lnTo>
                  <a:lnTo>
                    <a:pt x="7" y="81"/>
                  </a:lnTo>
                  <a:lnTo>
                    <a:pt x="0" y="101"/>
                  </a:lnTo>
                  <a:lnTo>
                    <a:pt x="1" y="125"/>
                  </a:lnTo>
                  <a:lnTo>
                    <a:pt x="7" y="145"/>
                  </a:lnTo>
                  <a:lnTo>
                    <a:pt x="19" y="161"/>
                  </a:lnTo>
                  <a:lnTo>
                    <a:pt x="37" y="173"/>
                  </a:lnTo>
                  <a:lnTo>
                    <a:pt x="61" y="182"/>
                  </a:lnTo>
                  <a:lnTo>
                    <a:pt x="86" y="186"/>
                  </a:lnTo>
                  <a:lnTo>
                    <a:pt x="117" y="189"/>
                  </a:lnTo>
                  <a:lnTo>
                    <a:pt x="150" y="189"/>
                  </a:lnTo>
                  <a:lnTo>
                    <a:pt x="187" y="189"/>
                  </a:lnTo>
                  <a:lnTo>
                    <a:pt x="221" y="185"/>
                  </a:lnTo>
                  <a:lnTo>
                    <a:pt x="254" y="180"/>
                  </a:lnTo>
                  <a:lnTo>
                    <a:pt x="282" y="174"/>
                  </a:lnTo>
                  <a:lnTo>
                    <a:pt x="307" y="168"/>
                  </a:lnTo>
                  <a:lnTo>
                    <a:pt x="325" y="158"/>
                  </a:lnTo>
                  <a:lnTo>
                    <a:pt x="340" y="145"/>
                  </a:lnTo>
                  <a:lnTo>
                    <a:pt x="348" y="128"/>
                  </a:lnTo>
                  <a:lnTo>
                    <a:pt x="349" y="109"/>
                  </a:lnTo>
                  <a:lnTo>
                    <a:pt x="342" y="85"/>
                  </a:lnTo>
                  <a:lnTo>
                    <a:pt x="331" y="64"/>
                  </a:lnTo>
                  <a:lnTo>
                    <a:pt x="313" y="43"/>
                  </a:lnTo>
                  <a:lnTo>
                    <a:pt x="293" y="28"/>
                  </a:lnTo>
                  <a:lnTo>
                    <a:pt x="266" y="14"/>
                  </a:lnTo>
                  <a:lnTo>
                    <a:pt x="236" y="5"/>
                  </a:lnTo>
                  <a:lnTo>
                    <a:pt x="203" y="0"/>
                  </a:lnTo>
                  <a:lnTo>
                    <a:pt x="168" y="3"/>
                  </a:lnTo>
                  <a:close/>
                </a:path>
              </a:pathLst>
            </a:custGeom>
            <a:solidFill>
              <a:srgbClr val="5E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" name="Freeform 41"/>
            <p:cNvSpPr>
              <a:spLocks/>
            </p:cNvSpPr>
            <p:nvPr/>
          </p:nvSpPr>
          <p:spPr bwMode="auto">
            <a:xfrm>
              <a:off x="3791" y="1606"/>
              <a:ext cx="284" cy="154"/>
            </a:xfrm>
            <a:custGeom>
              <a:avLst/>
              <a:gdLst/>
              <a:ahLst/>
              <a:cxnLst>
                <a:cxn ang="0">
                  <a:pos x="136" y="3"/>
                </a:cxn>
                <a:cxn ang="0">
                  <a:pos x="103" y="6"/>
                </a:cxn>
                <a:cxn ang="0">
                  <a:pos x="76" y="15"/>
                </a:cxn>
                <a:cxn ang="0">
                  <a:pos x="52" y="24"/>
                </a:cxn>
                <a:cxn ang="0">
                  <a:pos x="33" y="38"/>
                </a:cxn>
                <a:cxn ang="0">
                  <a:pos x="17" y="51"/>
                </a:cxn>
                <a:cxn ang="0">
                  <a:pos x="6" y="67"/>
                </a:cxn>
                <a:cxn ang="0">
                  <a:pos x="0" y="84"/>
                </a:cxn>
                <a:cxn ang="0">
                  <a:pos x="2" y="105"/>
                </a:cxn>
                <a:cxn ang="0">
                  <a:pos x="5" y="121"/>
                </a:cxn>
                <a:cxn ang="0">
                  <a:pos x="15" y="134"/>
                </a:cxn>
                <a:cxn ang="0">
                  <a:pos x="29" y="143"/>
                </a:cxn>
                <a:cxn ang="0">
                  <a:pos x="48" y="151"/>
                </a:cxn>
                <a:cxn ang="0">
                  <a:pos x="69" y="152"/>
                </a:cxn>
                <a:cxn ang="0">
                  <a:pos x="94" y="154"/>
                </a:cxn>
                <a:cxn ang="0">
                  <a:pos x="121" y="154"/>
                </a:cxn>
                <a:cxn ang="0">
                  <a:pos x="152" y="154"/>
                </a:cxn>
                <a:cxn ang="0">
                  <a:pos x="180" y="151"/>
                </a:cxn>
                <a:cxn ang="0">
                  <a:pos x="207" y="149"/>
                </a:cxn>
                <a:cxn ang="0">
                  <a:pos x="229" y="146"/>
                </a:cxn>
                <a:cxn ang="0">
                  <a:pos x="252" y="143"/>
                </a:cxn>
                <a:cxn ang="0">
                  <a:pos x="267" y="136"/>
                </a:cxn>
                <a:cxn ang="0">
                  <a:pos x="278" y="127"/>
                </a:cxn>
                <a:cxn ang="0">
                  <a:pos x="283" y="114"/>
                </a:cxn>
                <a:cxn ang="0">
                  <a:pos x="284" y="97"/>
                </a:cxn>
                <a:cxn ang="0">
                  <a:pos x="280" y="76"/>
                </a:cxn>
                <a:cxn ang="0">
                  <a:pos x="271" y="57"/>
                </a:cxn>
                <a:cxn ang="0">
                  <a:pos x="258" y="39"/>
                </a:cxn>
                <a:cxn ang="0">
                  <a:pos x="240" y="26"/>
                </a:cxn>
                <a:cxn ang="0">
                  <a:pos x="217" y="12"/>
                </a:cxn>
                <a:cxn ang="0">
                  <a:pos x="194" y="5"/>
                </a:cxn>
                <a:cxn ang="0">
                  <a:pos x="165" y="0"/>
                </a:cxn>
                <a:cxn ang="0">
                  <a:pos x="136" y="3"/>
                </a:cxn>
              </a:cxnLst>
              <a:rect l="0" t="0" r="r" b="b"/>
              <a:pathLst>
                <a:path w="284" h="154">
                  <a:moveTo>
                    <a:pt x="136" y="3"/>
                  </a:moveTo>
                  <a:lnTo>
                    <a:pt x="103" y="6"/>
                  </a:lnTo>
                  <a:lnTo>
                    <a:pt x="76" y="15"/>
                  </a:lnTo>
                  <a:lnTo>
                    <a:pt x="52" y="24"/>
                  </a:lnTo>
                  <a:lnTo>
                    <a:pt x="33" y="38"/>
                  </a:lnTo>
                  <a:lnTo>
                    <a:pt x="17" y="51"/>
                  </a:lnTo>
                  <a:lnTo>
                    <a:pt x="6" y="67"/>
                  </a:lnTo>
                  <a:lnTo>
                    <a:pt x="0" y="84"/>
                  </a:lnTo>
                  <a:lnTo>
                    <a:pt x="2" y="105"/>
                  </a:lnTo>
                  <a:lnTo>
                    <a:pt x="5" y="121"/>
                  </a:lnTo>
                  <a:lnTo>
                    <a:pt x="15" y="134"/>
                  </a:lnTo>
                  <a:lnTo>
                    <a:pt x="29" y="143"/>
                  </a:lnTo>
                  <a:lnTo>
                    <a:pt x="48" y="151"/>
                  </a:lnTo>
                  <a:lnTo>
                    <a:pt x="69" y="152"/>
                  </a:lnTo>
                  <a:lnTo>
                    <a:pt x="94" y="154"/>
                  </a:lnTo>
                  <a:lnTo>
                    <a:pt x="121" y="154"/>
                  </a:lnTo>
                  <a:lnTo>
                    <a:pt x="152" y="154"/>
                  </a:lnTo>
                  <a:lnTo>
                    <a:pt x="180" y="151"/>
                  </a:lnTo>
                  <a:lnTo>
                    <a:pt x="207" y="149"/>
                  </a:lnTo>
                  <a:lnTo>
                    <a:pt x="229" y="146"/>
                  </a:lnTo>
                  <a:lnTo>
                    <a:pt x="252" y="143"/>
                  </a:lnTo>
                  <a:lnTo>
                    <a:pt x="267" y="136"/>
                  </a:lnTo>
                  <a:lnTo>
                    <a:pt x="278" y="127"/>
                  </a:lnTo>
                  <a:lnTo>
                    <a:pt x="283" y="114"/>
                  </a:lnTo>
                  <a:lnTo>
                    <a:pt x="284" y="97"/>
                  </a:lnTo>
                  <a:lnTo>
                    <a:pt x="280" y="76"/>
                  </a:lnTo>
                  <a:lnTo>
                    <a:pt x="271" y="57"/>
                  </a:lnTo>
                  <a:lnTo>
                    <a:pt x="258" y="39"/>
                  </a:lnTo>
                  <a:lnTo>
                    <a:pt x="240" y="26"/>
                  </a:lnTo>
                  <a:lnTo>
                    <a:pt x="217" y="12"/>
                  </a:lnTo>
                  <a:lnTo>
                    <a:pt x="194" y="5"/>
                  </a:lnTo>
                  <a:lnTo>
                    <a:pt x="165" y="0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59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" name="Freeform 42"/>
            <p:cNvSpPr>
              <a:spLocks/>
            </p:cNvSpPr>
            <p:nvPr/>
          </p:nvSpPr>
          <p:spPr bwMode="auto">
            <a:xfrm>
              <a:off x="3821" y="1633"/>
              <a:ext cx="226" cy="121"/>
            </a:xfrm>
            <a:custGeom>
              <a:avLst/>
              <a:gdLst/>
              <a:ahLst/>
              <a:cxnLst>
                <a:cxn ang="0">
                  <a:pos x="110" y="2"/>
                </a:cxn>
                <a:cxn ang="0">
                  <a:pos x="83" y="5"/>
                </a:cxn>
                <a:cxn ang="0">
                  <a:pos x="61" y="12"/>
                </a:cxn>
                <a:cxn ang="0">
                  <a:pos x="42" y="20"/>
                </a:cxn>
                <a:cxn ang="0">
                  <a:pos x="27" y="32"/>
                </a:cxn>
                <a:cxn ang="0">
                  <a:pos x="14" y="42"/>
                </a:cxn>
                <a:cxn ang="0">
                  <a:pos x="5" y="57"/>
                </a:cxn>
                <a:cxn ang="0">
                  <a:pos x="0" y="70"/>
                </a:cxn>
                <a:cxn ang="0">
                  <a:pos x="0" y="87"/>
                </a:cxn>
                <a:cxn ang="0">
                  <a:pos x="3" y="100"/>
                </a:cxn>
                <a:cxn ang="0">
                  <a:pos x="11" y="110"/>
                </a:cxn>
                <a:cxn ang="0">
                  <a:pos x="22" y="116"/>
                </a:cxn>
                <a:cxn ang="0">
                  <a:pos x="37" y="121"/>
                </a:cxn>
                <a:cxn ang="0">
                  <a:pos x="54" y="121"/>
                </a:cxn>
                <a:cxn ang="0">
                  <a:pos x="73" y="121"/>
                </a:cxn>
                <a:cxn ang="0">
                  <a:pos x="94" y="119"/>
                </a:cxn>
                <a:cxn ang="0">
                  <a:pos x="118" y="119"/>
                </a:cxn>
                <a:cxn ang="0">
                  <a:pos x="138" y="116"/>
                </a:cxn>
                <a:cxn ang="0">
                  <a:pos x="161" y="116"/>
                </a:cxn>
                <a:cxn ang="0">
                  <a:pos x="179" y="115"/>
                </a:cxn>
                <a:cxn ang="0">
                  <a:pos x="196" y="115"/>
                </a:cxn>
                <a:cxn ang="0">
                  <a:pos x="210" y="110"/>
                </a:cxn>
                <a:cxn ang="0">
                  <a:pos x="219" y="104"/>
                </a:cxn>
                <a:cxn ang="0">
                  <a:pos x="225" y="96"/>
                </a:cxn>
                <a:cxn ang="0">
                  <a:pos x="226" y="82"/>
                </a:cxn>
                <a:cxn ang="0">
                  <a:pos x="222" y="64"/>
                </a:cxn>
                <a:cxn ang="0">
                  <a:pos x="216" y="49"/>
                </a:cxn>
                <a:cxn ang="0">
                  <a:pos x="205" y="33"/>
                </a:cxn>
                <a:cxn ang="0">
                  <a:pos x="192" y="21"/>
                </a:cxn>
                <a:cxn ang="0">
                  <a:pos x="174" y="11"/>
                </a:cxn>
                <a:cxn ang="0">
                  <a:pos x="156" y="3"/>
                </a:cxn>
                <a:cxn ang="0">
                  <a:pos x="134" y="0"/>
                </a:cxn>
                <a:cxn ang="0">
                  <a:pos x="110" y="2"/>
                </a:cxn>
              </a:cxnLst>
              <a:rect l="0" t="0" r="r" b="b"/>
              <a:pathLst>
                <a:path w="226" h="121">
                  <a:moveTo>
                    <a:pt x="110" y="2"/>
                  </a:moveTo>
                  <a:lnTo>
                    <a:pt x="83" y="5"/>
                  </a:lnTo>
                  <a:lnTo>
                    <a:pt x="61" y="12"/>
                  </a:lnTo>
                  <a:lnTo>
                    <a:pt x="42" y="20"/>
                  </a:lnTo>
                  <a:lnTo>
                    <a:pt x="27" y="32"/>
                  </a:lnTo>
                  <a:lnTo>
                    <a:pt x="14" y="42"/>
                  </a:lnTo>
                  <a:lnTo>
                    <a:pt x="5" y="57"/>
                  </a:lnTo>
                  <a:lnTo>
                    <a:pt x="0" y="70"/>
                  </a:lnTo>
                  <a:lnTo>
                    <a:pt x="0" y="87"/>
                  </a:lnTo>
                  <a:lnTo>
                    <a:pt x="3" y="100"/>
                  </a:lnTo>
                  <a:lnTo>
                    <a:pt x="11" y="110"/>
                  </a:lnTo>
                  <a:lnTo>
                    <a:pt x="22" y="116"/>
                  </a:lnTo>
                  <a:lnTo>
                    <a:pt x="37" y="121"/>
                  </a:lnTo>
                  <a:lnTo>
                    <a:pt x="54" y="121"/>
                  </a:lnTo>
                  <a:lnTo>
                    <a:pt x="73" y="121"/>
                  </a:lnTo>
                  <a:lnTo>
                    <a:pt x="94" y="119"/>
                  </a:lnTo>
                  <a:lnTo>
                    <a:pt x="118" y="119"/>
                  </a:lnTo>
                  <a:lnTo>
                    <a:pt x="138" y="116"/>
                  </a:lnTo>
                  <a:lnTo>
                    <a:pt x="161" y="116"/>
                  </a:lnTo>
                  <a:lnTo>
                    <a:pt x="179" y="115"/>
                  </a:lnTo>
                  <a:lnTo>
                    <a:pt x="196" y="115"/>
                  </a:lnTo>
                  <a:lnTo>
                    <a:pt x="210" y="110"/>
                  </a:lnTo>
                  <a:lnTo>
                    <a:pt x="219" y="104"/>
                  </a:lnTo>
                  <a:lnTo>
                    <a:pt x="225" y="96"/>
                  </a:lnTo>
                  <a:lnTo>
                    <a:pt x="226" y="82"/>
                  </a:lnTo>
                  <a:lnTo>
                    <a:pt x="222" y="64"/>
                  </a:lnTo>
                  <a:lnTo>
                    <a:pt x="216" y="49"/>
                  </a:lnTo>
                  <a:lnTo>
                    <a:pt x="205" y="33"/>
                  </a:lnTo>
                  <a:lnTo>
                    <a:pt x="192" y="21"/>
                  </a:lnTo>
                  <a:lnTo>
                    <a:pt x="174" y="11"/>
                  </a:lnTo>
                  <a:lnTo>
                    <a:pt x="156" y="3"/>
                  </a:lnTo>
                  <a:lnTo>
                    <a:pt x="134" y="0"/>
                  </a:lnTo>
                  <a:lnTo>
                    <a:pt x="110" y="2"/>
                  </a:lnTo>
                  <a:close/>
                </a:path>
              </a:pathLst>
            </a:custGeom>
            <a:solidFill>
              <a:srgbClr val="527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" name="Freeform 43"/>
            <p:cNvSpPr>
              <a:spLocks/>
            </p:cNvSpPr>
            <p:nvPr/>
          </p:nvSpPr>
          <p:spPr bwMode="auto">
            <a:xfrm>
              <a:off x="3845" y="1657"/>
              <a:ext cx="174" cy="94"/>
            </a:xfrm>
            <a:custGeom>
              <a:avLst/>
              <a:gdLst/>
              <a:ahLst/>
              <a:cxnLst>
                <a:cxn ang="0">
                  <a:pos x="86" y="2"/>
                </a:cxn>
                <a:cxn ang="0">
                  <a:pos x="65" y="3"/>
                </a:cxn>
                <a:cxn ang="0">
                  <a:pos x="49" y="8"/>
                </a:cxn>
                <a:cxn ang="0">
                  <a:pos x="34" y="15"/>
                </a:cxn>
                <a:cxn ang="0">
                  <a:pos x="22" y="24"/>
                </a:cxn>
                <a:cxn ang="0">
                  <a:pos x="12" y="33"/>
                </a:cxn>
                <a:cxn ang="0">
                  <a:pos x="4" y="45"/>
                </a:cxn>
                <a:cxn ang="0">
                  <a:pos x="0" y="57"/>
                </a:cxn>
                <a:cxn ang="0">
                  <a:pos x="0" y="70"/>
                </a:cxn>
                <a:cxn ang="0">
                  <a:pos x="1" y="80"/>
                </a:cxn>
                <a:cxn ang="0">
                  <a:pos x="9" y="89"/>
                </a:cxn>
                <a:cxn ang="0">
                  <a:pos x="16" y="92"/>
                </a:cxn>
                <a:cxn ang="0">
                  <a:pos x="30" y="94"/>
                </a:cxn>
                <a:cxn ang="0">
                  <a:pos x="42" y="92"/>
                </a:cxn>
                <a:cxn ang="0">
                  <a:pos x="58" y="89"/>
                </a:cxn>
                <a:cxn ang="0">
                  <a:pos x="74" y="86"/>
                </a:cxn>
                <a:cxn ang="0">
                  <a:pos x="94" y="86"/>
                </a:cxn>
                <a:cxn ang="0">
                  <a:pos x="110" y="86"/>
                </a:cxn>
                <a:cxn ang="0">
                  <a:pos x="126" y="88"/>
                </a:cxn>
                <a:cxn ang="0">
                  <a:pos x="140" y="89"/>
                </a:cxn>
                <a:cxn ang="0">
                  <a:pos x="153" y="91"/>
                </a:cxn>
                <a:cxn ang="0">
                  <a:pos x="162" y="89"/>
                </a:cxn>
                <a:cxn ang="0">
                  <a:pos x="169" y="86"/>
                </a:cxn>
                <a:cxn ang="0">
                  <a:pos x="172" y="80"/>
                </a:cxn>
                <a:cxn ang="0">
                  <a:pos x="174" y="70"/>
                </a:cxn>
                <a:cxn ang="0">
                  <a:pos x="171" y="55"/>
                </a:cxn>
                <a:cxn ang="0">
                  <a:pos x="166" y="42"/>
                </a:cxn>
                <a:cxn ang="0">
                  <a:pos x="158" y="30"/>
                </a:cxn>
                <a:cxn ang="0">
                  <a:pos x="149" y="19"/>
                </a:cxn>
                <a:cxn ang="0">
                  <a:pos x="135" y="9"/>
                </a:cxn>
                <a:cxn ang="0">
                  <a:pos x="120" y="3"/>
                </a:cxn>
                <a:cxn ang="0">
                  <a:pos x="103" y="0"/>
                </a:cxn>
                <a:cxn ang="0">
                  <a:pos x="86" y="2"/>
                </a:cxn>
              </a:cxnLst>
              <a:rect l="0" t="0" r="r" b="b"/>
              <a:pathLst>
                <a:path w="174" h="94">
                  <a:moveTo>
                    <a:pt x="86" y="2"/>
                  </a:moveTo>
                  <a:lnTo>
                    <a:pt x="65" y="3"/>
                  </a:lnTo>
                  <a:lnTo>
                    <a:pt x="49" y="8"/>
                  </a:lnTo>
                  <a:lnTo>
                    <a:pt x="34" y="15"/>
                  </a:lnTo>
                  <a:lnTo>
                    <a:pt x="22" y="24"/>
                  </a:lnTo>
                  <a:lnTo>
                    <a:pt x="12" y="33"/>
                  </a:lnTo>
                  <a:lnTo>
                    <a:pt x="4" y="45"/>
                  </a:lnTo>
                  <a:lnTo>
                    <a:pt x="0" y="57"/>
                  </a:lnTo>
                  <a:lnTo>
                    <a:pt x="0" y="70"/>
                  </a:lnTo>
                  <a:lnTo>
                    <a:pt x="1" y="80"/>
                  </a:lnTo>
                  <a:lnTo>
                    <a:pt x="9" y="89"/>
                  </a:lnTo>
                  <a:lnTo>
                    <a:pt x="16" y="92"/>
                  </a:lnTo>
                  <a:lnTo>
                    <a:pt x="30" y="94"/>
                  </a:lnTo>
                  <a:lnTo>
                    <a:pt x="42" y="92"/>
                  </a:lnTo>
                  <a:lnTo>
                    <a:pt x="58" y="89"/>
                  </a:lnTo>
                  <a:lnTo>
                    <a:pt x="74" y="86"/>
                  </a:lnTo>
                  <a:lnTo>
                    <a:pt x="94" y="86"/>
                  </a:lnTo>
                  <a:lnTo>
                    <a:pt x="110" y="86"/>
                  </a:lnTo>
                  <a:lnTo>
                    <a:pt x="126" y="88"/>
                  </a:lnTo>
                  <a:lnTo>
                    <a:pt x="140" y="89"/>
                  </a:lnTo>
                  <a:lnTo>
                    <a:pt x="153" y="91"/>
                  </a:lnTo>
                  <a:lnTo>
                    <a:pt x="162" y="89"/>
                  </a:lnTo>
                  <a:lnTo>
                    <a:pt x="169" y="86"/>
                  </a:lnTo>
                  <a:lnTo>
                    <a:pt x="172" y="80"/>
                  </a:lnTo>
                  <a:lnTo>
                    <a:pt x="174" y="70"/>
                  </a:lnTo>
                  <a:lnTo>
                    <a:pt x="171" y="55"/>
                  </a:lnTo>
                  <a:lnTo>
                    <a:pt x="166" y="42"/>
                  </a:lnTo>
                  <a:lnTo>
                    <a:pt x="158" y="30"/>
                  </a:lnTo>
                  <a:lnTo>
                    <a:pt x="149" y="19"/>
                  </a:lnTo>
                  <a:lnTo>
                    <a:pt x="135" y="9"/>
                  </a:lnTo>
                  <a:lnTo>
                    <a:pt x="120" y="3"/>
                  </a:lnTo>
                  <a:lnTo>
                    <a:pt x="103" y="0"/>
                  </a:lnTo>
                  <a:lnTo>
                    <a:pt x="86" y="2"/>
                  </a:lnTo>
                  <a:close/>
                </a:path>
              </a:pathLst>
            </a:custGeom>
            <a:solidFill>
              <a:srgbClr val="4A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" name="Freeform 44"/>
            <p:cNvSpPr>
              <a:spLocks/>
            </p:cNvSpPr>
            <p:nvPr/>
          </p:nvSpPr>
          <p:spPr bwMode="auto">
            <a:xfrm>
              <a:off x="3496" y="1746"/>
              <a:ext cx="1036" cy="338"/>
            </a:xfrm>
            <a:custGeom>
              <a:avLst/>
              <a:gdLst/>
              <a:ahLst/>
              <a:cxnLst>
                <a:cxn ang="0">
                  <a:pos x="863" y="30"/>
                </a:cxn>
                <a:cxn ang="0">
                  <a:pos x="905" y="9"/>
                </a:cxn>
                <a:cxn ang="0">
                  <a:pos x="947" y="0"/>
                </a:cxn>
                <a:cxn ang="0">
                  <a:pos x="984" y="0"/>
                </a:cxn>
                <a:cxn ang="0">
                  <a:pos x="1013" y="12"/>
                </a:cxn>
                <a:cxn ang="0">
                  <a:pos x="1031" y="29"/>
                </a:cxn>
                <a:cxn ang="0">
                  <a:pos x="1036" y="54"/>
                </a:cxn>
                <a:cxn ang="0">
                  <a:pos x="1021" y="84"/>
                </a:cxn>
                <a:cxn ang="0">
                  <a:pos x="988" y="119"/>
                </a:cxn>
                <a:cxn ang="0">
                  <a:pos x="942" y="152"/>
                </a:cxn>
                <a:cxn ang="0">
                  <a:pos x="896" y="186"/>
                </a:cxn>
                <a:cxn ang="0">
                  <a:pos x="847" y="218"/>
                </a:cxn>
                <a:cxn ang="0">
                  <a:pos x="799" y="249"/>
                </a:cxn>
                <a:cxn ang="0">
                  <a:pos x="749" y="276"/>
                </a:cxn>
                <a:cxn ang="0">
                  <a:pos x="695" y="298"/>
                </a:cxn>
                <a:cxn ang="0">
                  <a:pos x="639" y="316"/>
                </a:cxn>
                <a:cxn ang="0">
                  <a:pos x="579" y="329"/>
                </a:cxn>
                <a:cxn ang="0">
                  <a:pos x="520" y="335"/>
                </a:cxn>
                <a:cxn ang="0">
                  <a:pos x="452" y="338"/>
                </a:cxn>
                <a:cxn ang="0">
                  <a:pos x="376" y="337"/>
                </a:cxn>
                <a:cxn ang="0">
                  <a:pos x="298" y="331"/>
                </a:cxn>
                <a:cxn ang="0">
                  <a:pos x="221" y="316"/>
                </a:cxn>
                <a:cxn ang="0">
                  <a:pos x="153" y="295"/>
                </a:cxn>
                <a:cxn ang="0">
                  <a:pos x="93" y="264"/>
                </a:cxn>
                <a:cxn ang="0">
                  <a:pos x="50" y="224"/>
                </a:cxn>
                <a:cxn ang="0">
                  <a:pos x="28" y="192"/>
                </a:cxn>
                <a:cxn ang="0">
                  <a:pos x="10" y="167"/>
                </a:cxn>
                <a:cxn ang="0">
                  <a:pos x="0" y="143"/>
                </a:cxn>
                <a:cxn ang="0">
                  <a:pos x="3" y="127"/>
                </a:cxn>
                <a:cxn ang="0">
                  <a:pos x="20" y="115"/>
                </a:cxn>
                <a:cxn ang="0">
                  <a:pos x="61" y="112"/>
                </a:cxn>
                <a:cxn ang="0">
                  <a:pos x="124" y="119"/>
                </a:cxn>
                <a:cxn ang="0">
                  <a:pos x="220" y="139"/>
                </a:cxn>
                <a:cxn ang="0">
                  <a:pos x="322" y="155"/>
                </a:cxn>
                <a:cxn ang="0">
                  <a:pos x="422" y="160"/>
                </a:cxn>
                <a:cxn ang="0">
                  <a:pos x="514" y="152"/>
                </a:cxn>
                <a:cxn ang="0">
                  <a:pos x="603" y="136"/>
                </a:cxn>
                <a:cxn ang="0">
                  <a:pos x="682" y="112"/>
                </a:cxn>
                <a:cxn ang="0">
                  <a:pos x="753" y="85"/>
                </a:cxn>
                <a:cxn ang="0">
                  <a:pos x="814" y="57"/>
                </a:cxn>
                <a:cxn ang="0">
                  <a:pos x="863" y="30"/>
                </a:cxn>
              </a:cxnLst>
              <a:rect l="0" t="0" r="r" b="b"/>
              <a:pathLst>
                <a:path w="1036" h="338">
                  <a:moveTo>
                    <a:pt x="863" y="30"/>
                  </a:moveTo>
                  <a:lnTo>
                    <a:pt x="905" y="9"/>
                  </a:lnTo>
                  <a:lnTo>
                    <a:pt x="947" y="0"/>
                  </a:lnTo>
                  <a:lnTo>
                    <a:pt x="984" y="0"/>
                  </a:lnTo>
                  <a:lnTo>
                    <a:pt x="1013" y="12"/>
                  </a:lnTo>
                  <a:lnTo>
                    <a:pt x="1031" y="29"/>
                  </a:lnTo>
                  <a:lnTo>
                    <a:pt x="1036" y="54"/>
                  </a:lnTo>
                  <a:lnTo>
                    <a:pt x="1021" y="84"/>
                  </a:lnTo>
                  <a:lnTo>
                    <a:pt x="988" y="119"/>
                  </a:lnTo>
                  <a:lnTo>
                    <a:pt x="942" y="152"/>
                  </a:lnTo>
                  <a:lnTo>
                    <a:pt x="896" y="186"/>
                  </a:lnTo>
                  <a:lnTo>
                    <a:pt x="847" y="218"/>
                  </a:lnTo>
                  <a:lnTo>
                    <a:pt x="799" y="249"/>
                  </a:lnTo>
                  <a:lnTo>
                    <a:pt x="749" y="276"/>
                  </a:lnTo>
                  <a:lnTo>
                    <a:pt x="695" y="298"/>
                  </a:lnTo>
                  <a:lnTo>
                    <a:pt x="639" y="316"/>
                  </a:lnTo>
                  <a:lnTo>
                    <a:pt x="579" y="329"/>
                  </a:lnTo>
                  <a:lnTo>
                    <a:pt x="520" y="335"/>
                  </a:lnTo>
                  <a:lnTo>
                    <a:pt x="452" y="338"/>
                  </a:lnTo>
                  <a:lnTo>
                    <a:pt x="376" y="337"/>
                  </a:lnTo>
                  <a:lnTo>
                    <a:pt x="298" y="331"/>
                  </a:lnTo>
                  <a:lnTo>
                    <a:pt x="221" y="316"/>
                  </a:lnTo>
                  <a:lnTo>
                    <a:pt x="153" y="295"/>
                  </a:lnTo>
                  <a:lnTo>
                    <a:pt x="93" y="264"/>
                  </a:lnTo>
                  <a:lnTo>
                    <a:pt x="50" y="224"/>
                  </a:lnTo>
                  <a:lnTo>
                    <a:pt x="28" y="192"/>
                  </a:lnTo>
                  <a:lnTo>
                    <a:pt x="10" y="167"/>
                  </a:lnTo>
                  <a:lnTo>
                    <a:pt x="0" y="143"/>
                  </a:lnTo>
                  <a:lnTo>
                    <a:pt x="3" y="127"/>
                  </a:lnTo>
                  <a:lnTo>
                    <a:pt x="20" y="115"/>
                  </a:lnTo>
                  <a:lnTo>
                    <a:pt x="61" y="112"/>
                  </a:lnTo>
                  <a:lnTo>
                    <a:pt x="124" y="119"/>
                  </a:lnTo>
                  <a:lnTo>
                    <a:pt x="220" y="139"/>
                  </a:lnTo>
                  <a:lnTo>
                    <a:pt x="322" y="155"/>
                  </a:lnTo>
                  <a:lnTo>
                    <a:pt x="422" y="160"/>
                  </a:lnTo>
                  <a:lnTo>
                    <a:pt x="514" y="152"/>
                  </a:lnTo>
                  <a:lnTo>
                    <a:pt x="603" y="136"/>
                  </a:lnTo>
                  <a:lnTo>
                    <a:pt x="682" y="112"/>
                  </a:lnTo>
                  <a:lnTo>
                    <a:pt x="753" y="85"/>
                  </a:lnTo>
                  <a:lnTo>
                    <a:pt x="814" y="57"/>
                  </a:lnTo>
                  <a:lnTo>
                    <a:pt x="863" y="30"/>
                  </a:lnTo>
                  <a:close/>
                </a:path>
              </a:pathLst>
            </a:custGeom>
            <a:solidFill>
              <a:srgbClr val="85C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" name="Freeform 45"/>
            <p:cNvSpPr>
              <a:spLocks/>
            </p:cNvSpPr>
            <p:nvPr/>
          </p:nvSpPr>
          <p:spPr bwMode="auto">
            <a:xfrm>
              <a:off x="3568" y="1791"/>
              <a:ext cx="894" cy="275"/>
            </a:xfrm>
            <a:custGeom>
              <a:avLst/>
              <a:gdLst/>
              <a:ahLst/>
              <a:cxnLst>
                <a:cxn ang="0">
                  <a:pos x="747" y="25"/>
                </a:cxn>
                <a:cxn ang="0">
                  <a:pos x="784" y="8"/>
                </a:cxn>
                <a:cxn ang="0">
                  <a:pos x="820" y="0"/>
                </a:cxn>
                <a:cxn ang="0">
                  <a:pos x="851" y="0"/>
                </a:cxn>
                <a:cxn ang="0">
                  <a:pos x="876" y="9"/>
                </a:cxn>
                <a:cxn ang="0">
                  <a:pos x="891" y="22"/>
                </a:cxn>
                <a:cxn ang="0">
                  <a:pos x="894" y="42"/>
                </a:cxn>
                <a:cxn ang="0">
                  <a:pos x="884" y="66"/>
                </a:cxn>
                <a:cxn ang="0">
                  <a:pos x="855" y="94"/>
                </a:cxn>
                <a:cxn ang="0">
                  <a:pos x="815" y="122"/>
                </a:cxn>
                <a:cxn ang="0">
                  <a:pos x="775" y="152"/>
                </a:cxn>
                <a:cxn ang="0">
                  <a:pos x="733" y="177"/>
                </a:cxn>
                <a:cxn ang="0">
                  <a:pos x="693" y="204"/>
                </a:cxn>
                <a:cxn ang="0">
                  <a:pos x="647" y="225"/>
                </a:cxn>
                <a:cxn ang="0">
                  <a:pos x="601" y="243"/>
                </a:cxn>
                <a:cxn ang="0">
                  <a:pos x="552" y="258"/>
                </a:cxn>
                <a:cxn ang="0">
                  <a:pos x="500" y="268"/>
                </a:cxn>
                <a:cxn ang="0">
                  <a:pos x="449" y="271"/>
                </a:cxn>
                <a:cxn ang="0">
                  <a:pos x="390" y="275"/>
                </a:cxn>
                <a:cxn ang="0">
                  <a:pos x="325" y="275"/>
                </a:cxn>
                <a:cxn ang="0">
                  <a:pos x="259" y="271"/>
                </a:cxn>
                <a:cxn ang="0">
                  <a:pos x="194" y="259"/>
                </a:cxn>
                <a:cxn ang="0">
                  <a:pos x="134" y="243"/>
                </a:cxn>
                <a:cxn ang="0">
                  <a:pos x="84" y="216"/>
                </a:cxn>
                <a:cxn ang="0">
                  <a:pos x="47" y="183"/>
                </a:cxn>
                <a:cxn ang="0">
                  <a:pos x="26" y="158"/>
                </a:cxn>
                <a:cxn ang="0">
                  <a:pos x="11" y="137"/>
                </a:cxn>
                <a:cxn ang="0">
                  <a:pos x="0" y="118"/>
                </a:cxn>
                <a:cxn ang="0">
                  <a:pos x="3" y="104"/>
                </a:cxn>
                <a:cxn ang="0">
                  <a:pos x="20" y="94"/>
                </a:cxn>
                <a:cxn ang="0">
                  <a:pos x="54" y="92"/>
                </a:cxn>
                <a:cxn ang="0">
                  <a:pos x="109" y="98"/>
                </a:cxn>
                <a:cxn ang="0">
                  <a:pos x="192" y="115"/>
                </a:cxn>
                <a:cxn ang="0">
                  <a:pos x="280" y="127"/>
                </a:cxn>
                <a:cxn ang="0">
                  <a:pos x="365" y="130"/>
                </a:cxn>
                <a:cxn ang="0">
                  <a:pos x="445" y="122"/>
                </a:cxn>
                <a:cxn ang="0">
                  <a:pos x="522" y="110"/>
                </a:cxn>
                <a:cxn ang="0">
                  <a:pos x="591" y="91"/>
                </a:cxn>
                <a:cxn ang="0">
                  <a:pos x="652" y="70"/>
                </a:cxn>
                <a:cxn ang="0">
                  <a:pos x="704" y="46"/>
                </a:cxn>
                <a:cxn ang="0">
                  <a:pos x="747" y="25"/>
                </a:cxn>
              </a:cxnLst>
              <a:rect l="0" t="0" r="r" b="b"/>
              <a:pathLst>
                <a:path w="894" h="275">
                  <a:moveTo>
                    <a:pt x="747" y="25"/>
                  </a:moveTo>
                  <a:lnTo>
                    <a:pt x="784" y="8"/>
                  </a:lnTo>
                  <a:lnTo>
                    <a:pt x="820" y="0"/>
                  </a:lnTo>
                  <a:lnTo>
                    <a:pt x="851" y="0"/>
                  </a:lnTo>
                  <a:lnTo>
                    <a:pt x="876" y="9"/>
                  </a:lnTo>
                  <a:lnTo>
                    <a:pt x="891" y="22"/>
                  </a:lnTo>
                  <a:lnTo>
                    <a:pt x="894" y="42"/>
                  </a:lnTo>
                  <a:lnTo>
                    <a:pt x="884" y="66"/>
                  </a:lnTo>
                  <a:lnTo>
                    <a:pt x="855" y="94"/>
                  </a:lnTo>
                  <a:lnTo>
                    <a:pt x="815" y="122"/>
                  </a:lnTo>
                  <a:lnTo>
                    <a:pt x="775" y="152"/>
                  </a:lnTo>
                  <a:lnTo>
                    <a:pt x="733" y="177"/>
                  </a:lnTo>
                  <a:lnTo>
                    <a:pt x="693" y="204"/>
                  </a:lnTo>
                  <a:lnTo>
                    <a:pt x="647" y="225"/>
                  </a:lnTo>
                  <a:lnTo>
                    <a:pt x="601" y="243"/>
                  </a:lnTo>
                  <a:lnTo>
                    <a:pt x="552" y="258"/>
                  </a:lnTo>
                  <a:lnTo>
                    <a:pt x="500" y="268"/>
                  </a:lnTo>
                  <a:lnTo>
                    <a:pt x="449" y="271"/>
                  </a:lnTo>
                  <a:lnTo>
                    <a:pt x="390" y="275"/>
                  </a:lnTo>
                  <a:lnTo>
                    <a:pt x="325" y="275"/>
                  </a:lnTo>
                  <a:lnTo>
                    <a:pt x="259" y="271"/>
                  </a:lnTo>
                  <a:lnTo>
                    <a:pt x="194" y="259"/>
                  </a:lnTo>
                  <a:lnTo>
                    <a:pt x="134" y="243"/>
                  </a:lnTo>
                  <a:lnTo>
                    <a:pt x="84" y="216"/>
                  </a:lnTo>
                  <a:lnTo>
                    <a:pt x="47" y="183"/>
                  </a:lnTo>
                  <a:lnTo>
                    <a:pt x="26" y="158"/>
                  </a:lnTo>
                  <a:lnTo>
                    <a:pt x="11" y="137"/>
                  </a:lnTo>
                  <a:lnTo>
                    <a:pt x="0" y="118"/>
                  </a:lnTo>
                  <a:lnTo>
                    <a:pt x="3" y="104"/>
                  </a:lnTo>
                  <a:lnTo>
                    <a:pt x="20" y="94"/>
                  </a:lnTo>
                  <a:lnTo>
                    <a:pt x="54" y="92"/>
                  </a:lnTo>
                  <a:lnTo>
                    <a:pt x="109" y="98"/>
                  </a:lnTo>
                  <a:lnTo>
                    <a:pt x="192" y="115"/>
                  </a:lnTo>
                  <a:lnTo>
                    <a:pt x="280" y="127"/>
                  </a:lnTo>
                  <a:lnTo>
                    <a:pt x="365" y="130"/>
                  </a:lnTo>
                  <a:lnTo>
                    <a:pt x="445" y="122"/>
                  </a:lnTo>
                  <a:lnTo>
                    <a:pt x="522" y="110"/>
                  </a:lnTo>
                  <a:lnTo>
                    <a:pt x="591" y="91"/>
                  </a:lnTo>
                  <a:lnTo>
                    <a:pt x="652" y="70"/>
                  </a:lnTo>
                  <a:lnTo>
                    <a:pt x="704" y="46"/>
                  </a:lnTo>
                  <a:lnTo>
                    <a:pt x="747" y="25"/>
                  </a:lnTo>
                  <a:close/>
                </a:path>
              </a:pathLst>
            </a:custGeom>
            <a:solidFill>
              <a:srgbClr val="87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" name="Freeform 46"/>
            <p:cNvSpPr>
              <a:spLocks/>
            </p:cNvSpPr>
            <p:nvPr/>
          </p:nvSpPr>
          <p:spPr bwMode="auto">
            <a:xfrm>
              <a:off x="3622" y="1822"/>
              <a:ext cx="792" cy="233"/>
            </a:xfrm>
            <a:custGeom>
              <a:avLst/>
              <a:gdLst/>
              <a:ahLst/>
              <a:cxnLst>
                <a:cxn ang="0">
                  <a:pos x="664" y="23"/>
                </a:cxn>
                <a:cxn ang="0">
                  <a:pos x="696" y="6"/>
                </a:cxn>
                <a:cxn ang="0">
                  <a:pos x="727" y="0"/>
                </a:cxn>
                <a:cxn ang="0">
                  <a:pos x="754" y="0"/>
                </a:cxn>
                <a:cxn ang="0">
                  <a:pos x="777" y="8"/>
                </a:cxn>
                <a:cxn ang="0">
                  <a:pos x="789" y="18"/>
                </a:cxn>
                <a:cxn ang="0">
                  <a:pos x="792" y="35"/>
                </a:cxn>
                <a:cxn ang="0">
                  <a:pos x="782" y="55"/>
                </a:cxn>
                <a:cxn ang="0">
                  <a:pos x="757" y="79"/>
                </a:cxn>
                <a:cxn ang="0">
                  <a:pos x="721" y="103"/>
                </a:cxn>
                <a:cxn ang="0">
                  <a:pos x="685" y="127"/>
                </a:cxn>
                <a:cxn ang="0">
                  <a:pos x="648" y="148"/>
                </a:cxn>
                <a:cxn ang="0">
                  <a:pos x="612" y="170"/>
                </a:cxn>
                <a:cxn ang="0">
                  <a:pos x="572" y="188"/>
                </a:cxn>
                <a:cxn ang="0">
                  <a:pos x="531" y="204"/>
                </a:cxn>
                <a:cxn ang="0">
                  <a:pos x="486" y="216"/>
                </a:cxn>
                <a:cxn ang="0">
                  <a:pos x="441" y="225"/>
                </a:cxn>
                <a:cxn ang="0">
                  <a:pos x="395" y="228"/>
                </a:cxn>
                <a:cxn ang="0">
                  <a:pos x="343" y="233"/>
                </a:cxn>
                <a:cxn ang="0">
                  <a:pos x="285" y="231"/>
                </a:cxn>
                <a:cxn ang="0">
                  <a:pos x="227" y="228"/>
                </a:cxn>
                <a:cxn ang="0">
                  <a:pos x="169" y="218"/>
                </a:cxn>
                <a:cxn ang="0">
                  <a:pos x="117" y="204"/>
                </a:cxn>
                <a:cxn ang="0">
                  <a:pos x="73" y="183"/>
                </a:cxn>
                <a:cxn ang="0">
                  <a:pos x="42" y="157"/>
                </a:cxn>
                <a:cxn ang="0">
                  <a:pos x="22" y="136"/>
                </a:cxn>
                <a:cxn ang="0">
                  <a:pos x="9" y="118"/>
                </a:cxn>
                <a:cxn ang="0">
                  <a:pos x="0" y="102"/>
                </a:cxn>
                <a:cxn ang="0">
                  <a:pos x="3" y="91"/>
                </a:cxn>
                <a:cxn ang="0">
                  <a:pos x="16" y="82"/>
                </a:cxn>
                <a:cxn ang="0">
                  <a:pos x="48" y="82"/>
                </a:cxn>
                <a:cxn ang="0">
                  <a:pos x="98" y="87"/>
                </a:cxn>
                <a:cxn ang="0">
                  <a:pos x="171" y="100"/>
                </a:cxn>
                <a:cxn ang="0">
                  <a:pos x="247" y="109"/>
                </a:cxn>
                <a:cxn ang="0">
                  <a:pos x="323" y="110"/>
                </a:cxn>
                <a:cxn ang="0">
                  <a:pos x="394" y="105"/>
                </a:cxn>
                <a:cxn ang="0">
                  <a:pos x="462" y="94"/>
                </a:cxn>
                <a:cxn ang="0">
                  <a:pos x="523" y="78"/>
                </a:cxn>
                <a:cxn ang="0">
                  <a:pos x="578" y="60"/>
                </a:cxn>
                <a:cxn ang="0">
                  <a:pos x="626" y="41"/>
                </a:cxn>
                <a:cxn ang="0">
                  <a:pos x="664" y="23"/>
                </a:cxn>
              </a:cxnLst>
              <a:rect l="0" t="0" r="r" b="b"/>
              <a:pathLst>
                <a:path w="792" h="233">
                  <a:moveTo>
                    <a:pt x="664" y="23"/>
                  </a:moveTo>
                  <a:lnTo>
                    <a:pt x="696" y="6"/>
                  </a:lnTo>
                  <a:lnTo>
                    <a:pt x="727" y="0"/>
                  </a:lnTo>
                  <a:lnTo>
                    <a:pt x="754" y="0"/>
                  </a:lnTo>
                  <a:lnTo>
                    <a:pt x="777" y="8"/>
                  </a:lnTo>
                  <a:lnTo>
                    <a:pt x="789" y="18"/>
                  </a:lnTo>
                  <a:lnTo>
                    <a:pt x="792" y="35"/>
                  </a:lnTo>
                  <a:lnTo>
                    <a:pt x="782" y="55"/>
                  </a:lnTo>
                  <a:lnTo>
                    <a:pt x="757" y="79"/>
                  </a:lnTo>
                  <a:lnTo>
                    <a:pt x="721" y="103"/>
                  </a:lnTo>
                  <a:lnTo>
                    <a:pt x="685" y="127"/>
                  </a:lnTo>
                  <a:lnTo>
                    <a:pt x="648" y="148"/>
                  </a:lnTo>
                  <a:lnTo>
                    <a:pt x="612" y="170"/>
                  </a:lnTo>
                  <a:lnTo>
                    <a:pt x="572" y="188"/>
                  </a:lnTo>
                  <a:lnTo>
                    <a:pt x="531" y="204"/>
                  </a:lnTo>
                  <a:lnTo>
                    <a:pt x="486" y="216"/>
                  </a:lnTo>
                  <a:lnTo>
                    <a:pt x="441" y="225"/>
                  </a:lnTo>
                  <a:lnTo>
                    <a:pt x="395" y="228"/>
                  </a:lnTo>
                  <a:lnTo>
                    <a:pt x="343" y="233"/>
                  </a:lnTo>
                  <a:lnTo>
                    <a:pt x="285" y="231"/>
                  </a:lnTo>
                  <a:lnTo>
                    <a:pt x="227" y="228"/>
                  </a:lnTo>
                  <a:lnTo>
                    <a:pt x="169" y="218"/>
                  </a:lnTo>
                  <a:lnTo>
                    <a:pt x="117" y="204"/>
                  </a:lnTo>
                  <a:lnTo>
                    <a:pt x="73" y="183"/>
                  </a:lnTo>
                  <a:lnTo>
                    <a:pt x="42" y="157"/>
                  </a:lnTo>
                  <a:lnTo>
                    <a:pt x="22" y="136"/>
                  </a:lnTo>
                  <a:lnTo>
                    <a:pt x="9" y="118"/>
                  </a:lnTo>
                  <a:lnTo>
                    <a:pt x="0" y="102"/>
                  </a:lnTo>
                  <a:lnTo>
                    <a:pt x="3" y="91"/>
                  </a:lnTo>
                  <a:lnTo>
                    <a:pt x="16" y="82"/>
                  </a:lnTo>
                  <a:lnTo>
                    <a:pt x="48" y="82"/>
                  </a:lnTo>
                  <a:lnTo>
                    <a:pt x="98" y="87"/>
                  </a:lnTo>
                  <a:lnTo>
                    <a:pt x="171" y="100"/>
                  </a:lnTo>
                  <a:lnTo>
                    <a:pt x="247" y="109"/>
                  </a:lnTo>
                  <a:lnTo>
                    <a:pt x="323" y="110"/>
                  </a:lnTo>
                  <a:lnTo>
                    <a:pt x="394" y="105"/>
                  </a:lnTo>
                  <a:lnTo>
                    <a:pt x="462" y="94"/>
                  </a:lnTo>
                  <a:lnTo>
                    <a:pt x="523" y="78"/>
                  </a:lnTo>
                  <a:lnTo>
                    <a:pt x="578" y="60"/>
                  </a:lnTo>
                  <a:lnTo>
                    <a:pt x="626" y="41"/>
                  </a:lnTo>
                  <a:lnTo>
                    <a:pt x="664" y="23"/>
                  </a:lnTo>
                  <a:close/>
                </a:path>
              </a:pathLst>
            </a:custGeom>
            <a:solidFill>
              <a:srgbClr val="9CD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" name="Freeform 47"/>
            <p:cNvSpPr>
              <a:spLocks/>
            </p:cNvSpPr>
            <p:nvPr/>
          </p:nvSpPr>
          <p:spPr bwMode="auto">
            <a:xfrm>
              <a:off x="3665" y="1848"/>
              <a:ext cx="711" cy="196"/>
            </a:xfrm>
            <a:custGeom>
              <a:avLst/>
              <a:gdLst/>
              <a:ahLst/>
              <a:cxnLst>
                <a:cxn ang="0">
                  <a:pos x="593" y="17"/>
                </a:cxn>
                <a:cxn ang="0">
                  <a:pos x="621" y="4"/>
                </a:cxn>
                <a:cxn ang="0">
                  <a:pos x="651" y="0"/>
                </a:cxn>
                <a:cxn ang="0">
                  <a:pos x="676" y="0"/>
                </a:cxn>
                <a:cxn ang="0">
                  <a:pos x="697" y="6"/>
                </a:cxn>
                <a:cxn ang="0">
                  <a:pos x="708" y="15"/>
                </a:cxn>
                <a:cxn ang="0">
                  <a:pos x="711" y="28"/>
                </a:cxn>
                <a:cxn ang="0">
                  <a:pos x="700" y="44"/>
                </a:cxn>
                <a:cxn ang="0">
                  <a:pos x="678" y="65"/>
                </a:cxn>
                <a:cxn ang="0">
                  <a:pos x="645" y="84"/>
                </a:cxn>
                <a:cxn ang="0">
                  <a:pos x="613" y="105"/>
                </a:cxn>
                <a:cxn ang="0">
                  <a:pos x="580" y="123"/>
                </a:cxn>
                <a:cxn ang="0">
                  <a:pos x="547" y="143"/>
                </a:cxn>
                <a:cxn ang="0">
                  <a:pos x="511" y="157"/>
                </a:cxn>
                <a:cxn ang="0">
                  <a:pos x="476" y="171"/>
                </a:cxn>
                <a:cxn ang="0">
                  <a:pos x="436" y="183"/>
                </a:cxn>
                <a:cxn ang="0">
                  <a:pos x="396" y="192"/>
                </a:cxn>
                <a:cxn ang="0">
                  <a:pos x="354" y="195"/>
                </a:cxn>
                <a:cxn ang="0">
                  <a:pos x="308" y="196"/>
                </a:cxn>
                <a:cxn ang="0">
                  <a:pos x="254" y="196"/>
                </a:cxn>
                <a:cxn ang="0">
                  <a:pos x="202" y="193"/>
                </a:cxn>
                <a:cxn ang="0">
                  <a:pos x="150" y="186"/>
                </a:cxn>
                <a:cxn ang="0">
                  <a:pos x="103" y="174"/>
                </a:cxn>
                <a:cxn ang="0">
                  <a:pos x="64" y="156"/>
                </a:cxn>
                <a:cxn ang="0">
                  <a:pos x="36" y="134"/>
                </a:cxn>
                <a:cxn ang="0">
                  <a:pos x="19" y="116"/>
                </a:cxn>
                <a:cxn ang="0">
                  <a:pos x="7" y="101"/>
                </a:cxn>
                <a:cxn ang="0">
                  <a:pos x="0" y="87"/>
                </a:cxn>
                <a:cxn ang="0">
                  <a:pos x="2" y="79"/>
                </a:cxn>
                <a:cxn ang="0">
                  <a:pos x="13" y="71"/>
                </a:cxn>
                <a:cxn ang="0">
                  <a:pos x="42" y="71"/>
                </a:cxn>
                <a:cxn ang="0">
                  <a:pos x="86" y="74"/>
                </a:cxn>
                <a:cxn ang="0">
                  <a:pos x="152" y="86"/>
                </a:cxn>
                <a:cxn ang="0">
                  <a:pos x="222" y="93"/>
                </a:cxn>
                <a:cxn ang="0">
                  <a:pos x="290" y="95"/>
                </a:cxn>
                <a:cxn ang="0">
                  <a:pos x="354" y="89"/>
                </a:cxn>
                <a:cxn ang="0">
                  <a:pos x="415" y="80"/>
                </a:cxn>
                <a:cxn ang="0">
                  <a:pos x="468" y="67"/>
                </a:cxn>
                <a:cxn ang="0">
                  <a:pos x="517" y="50"/>
                </a:cxn>
                <a:cxn ang="0">
                  <a:pos x="559" y="34"/>
                </a:cxn>
                <a:cxn ang="0">
                  <a:pos x="593" y="17"/>
                </a:cxn>
              </a:cxnLst>
              <a:rect l="0" t="0" r="r" b="b"/>
              <a:pathLst>
                <a:path w="711" h="196">
                  <a:moveTo>
                    <a:pt x="593" y="17"/>
                  </a:moveTo>
                  <a:lnTo>
                    <a:pt x="621" y="4"/>
                  </a:lnTo>
                  <a:lnTo>
                    <a:pt x="651" y="0"/>
                  </a:lnTo>
                  <a:lnTo>
                    <a:pt x="676" y="0"/>
                  </a:lnTo>
                  <a:lnTo>
                    <a:pt x="697" y="6"/>
                  </a:lnTo>
                  <a:lnTo>
                    <a:pt x="708" y="15"/>
                  </a:lnTo>
                  <a:lnTo>
                    <a:pt x="711" y="28"/>
                  </a:lnTo>
                  <a:lnTo>
                    <a:pt x="700" y="44"/>
                  </a:lnTo>
                  <a:lnTo>
                    <a:pt x="678" y="65"/>
                  </a:lnTo>
                  <a:lnTo>
                    <a:pt x="645" y="84"/>
                  </a:lnTo>
                  <a:lnTo>
                    <a:pt x="613" y="105"/>
                  </a:lnTo>
                  <a:lnTo>
                    <a:pt x="580" y="123"/>
                  </a:lnTo>
                  <a:lnTo>
                    <a:pt x="547" y="143"/>
                  </a:lnTo>
                  <a:lnTo>
                    <a:pt x="511" y="157"/>
                  </a:lnTo>
                  <a:lnTo>
                    <a:pt x="476" y="171"/>
                  </a:lnTo>
                  <a:lnTo>
                    <a:pt x="436" y="183"/>
                  </a:lnTo>
                  <a:lnTo>
                    <a:pt x="396" y="192"/>
                  </a:lnTo>
                  <a:lnTo>
                    <a:pt x="354" y="195"/>
                  </a:lnTo>
                  <a:lnTo>
                    <a:pt x="308" y="196"/>
                  </a:lnTo>
                  <a:lnTo>
                    <a:pt x="254" y="196"/>
                  </a:lnTo>
                  <a:lnTo>
                    <a:pt x="202" y="193"/>
                  </a:lnTo>
                  <a:lnTo>
                    <a:pt x="150" y="186"/>
                  </a:lnTo>
                  <a:lnTo>
                    <a:pt x="103" y="174"/>
                  </a:lnTo>
                  <a:lnTo>
                    <a:pt x="64" y="156"/>
                  </a:lnTo>
                  <a:lnTo>
                    <a:pt x="36" y="134"/>
                  </a:lnTo>
                  <a:lnTo>
                    <a:pt x="19" y="116"/>
                  </a:lnTo>
                  <a:lnTo>
                    <a:pt x="7" y="101"/>
                  </a:lnTo>
                  <a:lnTo>
                    <a:pt x="0" y="87"/>
                  </a:lnTo>
                  <a:lnTo>
                    <a:pt x="2" y="79"/>
                  </a:lnTo>
                  <a:lnTo>
                    <a:pt x="13" y="71"/>
                  </a:lnTo>
                  <a:lnTo>
                    <a:pt x="42" y="71"/>
                  </a:lnTo>
                  <a:lnTo>
                    <a:pt x="86" y="74"/>
                  </a:lnTo>
                  <a:lnTo>
                    <a:pt x="152" y="86"/>
                  </a:lnTo>
                  <a:lnTo>
                    <a:pt x="222" y="93"/>
                  </a:lnTo>
                  <a:lnTo>
                    <a:pt x="290" y="95"/>
                  </a:lnTo>
                  <a:lnTo>
                    <a:pt x="354" y="89"/>
                  </a:lnTo>
                  <a:lnTo>
                    <a:pt x="415" y="80"/>
                  </a:lnTo>
                  <a:lnTo>
                    <a:pt x="468" y="67"/>
                  </a:lnTo>
                  <a:lnTo>
                    <a:pt x="517" y="50"/>
                  </a:lnTo>
                  <a:lnTo>
                    <a:pt x="559" y="34"/>
                  </a:lnTo>
                  <a:lnTo>
                    <a:pt x="593" y="17"/>
                  </a:lnTo>
                  <a:close/>
                </a:path>
              </a:pathLst>
            </a:custGeom>
            <a:solidFill>
              <a:srgbClr val="A3E0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2" name="Freeform 48"/>
            <p:cNvSpPr>
              <a:spLocks/>
            </p:cNvSpPr>
            <p:nvPr/>
          </p:nvSpPr>
          <p:spPr bwMode="auto">
            <a:xfrm>
              <a:off x="3699" y="1868"/>
              <a:ext cx="644" cy="167"/>
            </a:xfrm>
            <a:custGeom>
              <a:avLst/>
              <a:gdLst/>
              <a:ahLst/>
              <a:cxnLst>
                <a:cxn ang="0">
                  <a:pos x="538" y="17"/>
                </a:cxn>
                <a:cxn ang="0">
                  <a:pos x="564" y="5"/>
                </a:cxn>
                <a:cxn ang="0">
                  <a:pos x="590" y="0"/>
                </a:cxn>
                <a:cxn ang="0">
                  <a:pos x="613" y="0"/>
                </a:cxn>
                <a:cxn ang="0">
                  <a:pos x="632" y="5"/>
                </a:cxn>
                <a:cxn ang="0">
                  <a:pos x="642" y="12"/>
                </a:cxn>
                <a:cxn ang="0">
                  <a:pos x="644" y="24"/>
                </a:cxn>
                <a:cxn ang="0">
                  <a:pos x="635" y="39"/>
                </a:cxn>
                <a:cxn ang="0">
                  <a:pos x="616" y="57"/>
                </a:cxn>
                <a:cxn ang="0">
                  <a:pos x="586" y="73"/>
                </a:cxn>
                <a:cxn ang="0">
                  <a:pos x="556" y="91"/>
                </a:cxn>
                <a:cxn ang="0">
                  <a:pos x="525" y="108"/>
                </a:cxn>
                <a:cxn ang="0">
                  <a:pos x="495" y="123"/>
                </a:cxn>
                <a:cxn ang="0">
                  <a:pos x="463" y="134"/>
                </a:cxn>
                <a:cxn ang="0">
                  <a:pos x="430" y="146"/>
                </a:cxn>
                <a:cxn ang="0">
                  <a:pos x="393" y="155"/>
                </a:cxn>
                <a:cxn ang="0">
                  <a:pos x="357" y="163"/>
                </a:cxn>
                <a:cxn ang="0">
                  <a:pos x="320" y="166"/>
                </a:cxn>
                <a:cxn ang="0">
                  <a:pos x="277" y="167"/>
                </a:cxn>
                <a:cxn ang="0">
                  <a:pos x="229" y="167"/>
                </a:cxn>
                <a:cxn ang="0">
                  <a:pos x="182" y="164"/>
                </a:cxn>
                <a:cxn ang="0">
                  <a:pos x="134" y="157"/>
                </a:cxn>
                <a:cxn ang="0">
                  <a:pos x="92" y="148"/>
                </a:cxn>
                <a:cxn ang="0">
                  <a:pos x="55" y="133"/>
                </a:cxn>
                <a:cxn ang="0">
                  <a:pos x="30" y="114"/>
                </a:cxn>
                <a:cxn ang="0">
                  <a:pos x="17" y="100"/>
                </a:cxn>
                <a:cxn ang="0">
                  <a:pos x="6" y="87"/>
                </a:cxn>
                <a:cxn ang="0">
                  <a:pos x="0" y="76"/>
                </a:cxn>
                <a:cxn ang="0">
                  <a:pos x="3" y="69"/>
                </a:cxn>
                <a:cxn ang="0">
                  <a:pos x="14" y="63"/>
                </a:cxn>
                <a:cxn ang="0">
                  <a:pos x="39" y="62"/>
                </a:cxn>
                <a:cxn ang="0">
                  <a:pos x="79" y="64"/>
                </a:cxn>
                <a:cxn ang="0">
                  <a:pos x="139" y="73"/>
                </a:cxn>
                <a:cxn ang="0">
                  <a:pos x="201" y="79"/>
                </a:cxn>
                <a:cxn ang="0">
                  <a:pos x="263" y="81"/>
                </a:cxn>
                <a:cxn ang="0">
                  <a:pos x="321" y="76"/>
                </a:cxn>
                <a:cxn ang="0">
                  <a:pos x="376" y="69"/>
                </a:cxn>
                <a:cxn ang="0">
                  <a:pos x="424" y="56"/>
                </a:cxn>
                <a:cxn ang="0">
                  <a:pos x="469" y="44"/>
                </a:cxn>
                <a:cxn ang="0">
                  <a:pos x="506" y="30"/>
                </a:cxn>
                <a:cxn ang="0">
                  <a:pos x="538" y="17"/>
                </a:cxn>
              </a:cxnLst>
              <a:rect l="0" t="0" r="r" b="b"/>
              <a:pathLst>
                <a:path w="644" h="167">
                  <a:moveTo>
                    <a:pt x="538" y="17"/>
                  </a:moveTo>
                  <a:lnTo>
                    <a:pt x="564" y="5"/>
                  </a:lnTo>
                  <a:lnTo>
                    <a:pt x="590" y="0"/>
                  </a:lnTo>
                  <a:lnTo>
                    <a:pt x="613" y="0"/>
                  </a:lnTo>
                  <a:lnTo>
                    <a:pt x="632" y="5"/>
                  </a:lnTo>
                  <a:lnTo>
                    <a:pt x="642" y="12"/>
                  </a:lnTo>
                  <a:lnTo>
                    <a:pt x="644" y="24"/>
                  </a:lnTo>
                  <a:lnTo>
                    <a:pt x="635" y="39"/>
                  </a:lnTo>
                  <a:lnTo>
                    <a:pt x="616" y="57"/>
                  </a:lnTo>
                  <a:lnTo>
                    <a:pt x="586" y="73"/>
                  </a:lnTo>
                  <a:lnTo>
                    <a:pt x="556" y="91"/>
                  </a:lnTo>
                  <a:lnTo>
                    <a:pt x="525" y="108"/>
                  </a:lnTo>
                  <a:lnTo>
                    <a:pt x="495" y="123"/>
                  </a:lnTo>
                  <a:lnTo>
                    <a:pt x="463" y="134"/>
                  </a:lnTo>
                  <a:lnTo>
                    <a:pt x="430" y="146"/>
                  </a:lnTo>
                  <a:lnTo>
                    <a:pt x="393" y="155"/>
                  </a:lnTo>
                  <a:lnTo>
                    <a:pt x="357" y="163"/>
                  </a:lnTo>
                  <a:lnTo>
                    <a:pt x="320" y="166"/>
                  </a:lnTo>
                  <a:lnTo>
                    <a:pt x="277" y="167"/>
                  </a:lnTo>
                  <a:lnTo>
                    <a:pt x="229" y="167"/>
                  </a:lnTo>
                  <a:lnTo>
                    <a:pt x="182" y="164"/>
                  </a:lnTo>
                  <a:lnTo>
                    <a:pt x="134" y="157"/>
                  </a:lnTo>
                  <a:lnTo>
                    <a:pt x="92" y="148"/>
                  </a:lnTo>
                  <a:lnTo>
                    <a:pt x="55" y="133"/>
                  </a:lnTo>
                  <a:lnTo>
                    <a:pt x="30" y="114"/>
                  </a:lnTo>
                  <a:lnTo>
                    <a:pt x="17" y="100"/>
                  </a:lnTo>
                  <a:lnTo>
                    <a:pt x="6" y="87"/>
                  </a:lnTo>
                  <a:lnTo>
                    <a:pt x="0" y="76"/>
                  </a:lnTo>
                  <a:lnTo>
                    <a:pt x="3" y="69"/>
                  </a:lnTo>
                  <a:lnTo>
                    <a:pt x="14" y="63"/>
                  </a:lnTo>
                  <a:lnTo>
                    <a:pt x="39" y="62"/>
                  </a:lnTo>
                  <a:lnTo>
                    <a:pt x="79" y="64"/>
                  </a:lnTo>
                  <a:lnTo>
                    <a:pt x="139" y="73"/>
                  </a:lnTo>
                  <a:lnTo>
                    <a:pt x="201" y="79"/>
                  </a:lnTo>
                  <a:lnTo>
                    <a:pt x="263" y="81"/>
                  </a:lnTo>
                  <a:lnTo>
                    <a:pt x="321" y="76"/>
                  </a:lnTo>
                  <a:lnTo>
                    <a:pt x="376" y="69"/>
                  </a:lnTo>
                  <a:lnTo>
                    <a:pt x="424" y="56"/>
                  </a:lnTo>
                  <a:lnTo>
                    <a:pt x="469" y="44"/>
                  </a:lnTo>
                  <a:lnTo>
                    <a:pt x="506" y="30"/>
                  </a:lnTo>
                  <a:lnTo>
                    <a:pt x="538" y="17"/>
                  </a:lnTo>
                  <a:close/>
                </a:path>
              </a:pathLst>
            </a:custGeom>
            <a:solidFill>
              <a:srgbClr val="B3F5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3" name="Freeform 49"/>
            <p:cNvSpPr>
              <a:spLocks/>
            </p:cNvSpPr>
            <p:nvPr/>
          </p:nvSpPr>
          <p:spPr bwMode="auto">
            <a:xfrm>
              <a:off x="3403" y="1126"/>
              <a:ext cx="913" cy="242"/>
            </a:xfrm>
            <a:custGeom>
              <a:avLst/>
              <a:gdLst/>
              <a:ahLst/>
              <a:cxnLst>
                <a:cxn ang="0">
                  <a:pos x="155" y="221"/>
                </a:cxn>
                <a:cxn ang="0">
                  <a:pos x="115" y="235"/>
                </a:cxn>
                <a:cxn ang="0">
                  <a:pos x="78" y="242"/>
                </a:cxn>
                <a:cxn ang="0">
                  <a:pos x="44" y="241"/>
                </a:cxn>
                <a:cxn ang="0">
                  <a:pos x="20" y="235"/>
                </a:cxn>
                <a:cxn ang="0">
                  <a:pos x="3" y="221"/>
                </a:cxn>
                <a:cxn ang="0">
                  <a:pos x="0" y="205"/>
                </a:cxn>
                <a:cxn ang="0">
                  <a:pos x="12" y="184"/>
                </a:cxn>
                <a:cxn ang="0">
                  <a:pos x="42" y="160"/>
                </a:cxn>
                <a:cxn ang="0">
                  <a:pos x="82" y="134"/>
                </a:cxn>
                <a:cxn ang="0">
                  <a:pos x="124" y="110"/>
                </a:cxn>
                <a:cxn ang="0">
                  <a:pos x="164" y="86"/>
                </a:cxn>
                <a:cxn ang="0">
                  <a:pos x="209" y="65"/>
                </a:cxn>
                <a:cxn ang="0">
                  <a:pos x="252" y="44"/>
                </a:cxn>
                <a:cxn ang="0">
                  <a:pos x="301" y="28"/>
                </a:cxn>
                <a:cxn ang="0">
                  <a:pos x="351" y="15"/>
                </a:cxn>
                <a:cxn ang="0">
                  <a:pos x="406" y="7"/>
                </a:cxn>
                <a:cxn ang="0">
                  <a:pos x="457" y="1"/>
                </a:cxn>
                <a:cxn ang="0">
                  <a:pos x="518" y="0"/>
                </a:cxn>
                <a:cxn ang="0">
                  <a:pos x="583" y="0"/>
                </a:cxn>
                <a:cxn ang="0">
                  <a:pos x="652" y="6"/>
                </a:cxn>
                <a:cxn ang="0">
                  <a:pos x="717" y="15"/>
                </a:cxn>
                <a:cxn ang="0">
                  <a:pos x="779" y="31"/>
                </a:cxn>
                <a:cxn ang="0">
                  <a:pos x="830" y="52"/>
                </a:cxn>
                <a:cxn ang="0">
                  <a:pos x="872" y="83"/>
                </a:cxn>
                <a:cxn ang="0">
                  <a:pos x="889" y="104"/>
                </a:cxn>
                <a:cxn ang="0">
                  <a:pos x="904" y="125"/>
                </a:cxn>
                <a:cxn ang="0">
                  <a:pos x="913" y="141"/>
                </a:cxn>
                <a:cxn ang="0">
                  <a:pos x="912" y="154"/>
                </a:cxn>
                <a:cxn ang="0">
                  <a:pos x="895" y="160"/>
                </a:cxn>
                <a:cxn ang="0">
                  <a:pos x="861" y="162"/>
                </a:cxn>
                <a:cxn ang="0">
                  <a:pos x="803" y="157"/>
                </a:cxn>
                <a:cxn ang="0">
                  <a:pos x="721" y="144"/>
                </a:cxn>
                <a:cxn ang="0">
                  <a:pos x="629" y="131"/>
                </a:cxn>
                <a:cxn ang="0">
                  <a:pos x="542" y="129"/>
                </a:cxn>
                <a:cxn ang="0">
                  <a:pos x="458" y="134"/>
                </a:cxn>
                <a:cxn ang="0">
                  <a:pos x="382" y="146"/>
                </a:cxn>
                <a:cxn ang="0">
                  <a:pos x="311" y="160"/>
                </a:cxn>
                <a:cxn ang="0">
                  <a:pos x="250" y="180"/>
                </a:cxn>
                <a:cxn ang="0">
                  <a:pos x="197" y="201"/>
                </a:cxn>
                <a:cxn ang="0">
                  <a:pos x="155" y="221"/>
                </a:cxn>
              </a:cxnLst>
              <a:rect l="0" t="0" r="r" b="b"/>
              <a:pathLst>
                <a:path w="913" h="242">
                  <a:moveTo>
                    <a:pt x="155" y="221"/>
                  </a:moveTo>
                  <a:lnTo>
                    <a:pt x="115" y="235"/>
                  </a:lnTo>
                  <a:lnTo>
                    <a:pt x="78" y="242"/>
                  </a:lnTo>
                  <a:lnTo>
                    <a:pt x="44" y="241"/>
                  </a:lnTo>
                  <a:lnTo>
                    <a:pt x="20" y="235"/>
                  </a:lnTo>
                  <a:lnTo>
                    <a:pt x="3" y="221"/>
                  </a:lnTo>
                  <a:lnTo>
                    <a:pt x="0" y="205"/>
                  </a:lnTo>
                  <a:lnTo>
                    <a:pt x="12" y="184"/>
                  </a:lnTo>
                  <a:lnTo>
                    <a:pt x="42" y="160"/>
                  </a:lnTo>
                  <a:lnTo>
                    <a:pt x="82" y="134"/>
                  </a:lnTo>
                  <a:lnTo>
                    <a:pt x="124" y="110"/>
                  </a:lnTo>
                  <a:lnTo>
                    <a:pt x="164" y="86"/>
                  </a:lnTo>
                  <a:lnTo>
                    <a:pt x="209" y="65"/>
                  </a:lnTo>
                  <a:lnTo>
                    <a:pt x="252" y="44"/>
                  </a:lnTo>
                  <a:lnTo>
                    <a:pt x="301" y="28"/>
                  </a:lnTo>
                  <a:lnTo>
                    <a:pt x="351" y="15"/>
                  </a:lnTo>
                  <a:lnTo>
                    <a:pt x="406" y="7"/>
                  </a:lnTo>
                  <a:lnTo>
                    <a:pt x="457" y="1"/>
                  </a:lnTo>
                  <a:lnTo>
                    <a:pt x="518" y="0"/>
                  </a:lnTo>
                  <a:lnTo>
                    <a:pt x="583" y="0"/>
                  </a:lnTo>
                  <a:lnTo>
                    <a:pt x="652" y="6"/>
                  </a:lnTo>
                  <a:lnTo>
                    <a:pt x="717" y="15"/>
                  </a:lnTo>
                  <a:lnTo>
                    <a:pt x="779" y="31"/>
                  </a:lnTo>
                  <a:lnTo>
                    <a:pt x="830" y="52"/>
                  </a:lnTo>
                  <a:lnTo>
                    <a:pt x="872" y="83"/>
                  </a:lnTo>
                  <a:lnTo>
                    <a:pt x="889" y="104"/>
                  </a:lnTo>
                  <a:lnTo>
                    <a:pt x="904" y="125"/>
                  </a:lnTo>
                  <a:lnTo>
                    <a:pt x="913" y="141"/>
                  </a:lnTo>
                  <a:lnTo>
                    <a:pt x="912" y="154"/>
                  </a:lnTo>
                  <a:lnTo>
                    <a:pt x="895" y="160"/>
                  </a:lnTo>
                  <a:lnTo>
                    <a:pt x="861" y="162"/>
                  </a:lnTo>
                  <a:lnTo>
                    <a:pt x="803" y="157"/>
                  </a:lnTo>
                  <a:lnTo>
                    <a:pt x="721" y="144"/>
                  </a:lnTo>
                  <a:lnTo>
                    <a:pt x="629" y="131"/>
                  </a:lnTo>
                  <a:lnTo>
                    <a:pt x="542" y="129"/>
                  </a:lnTo>
                  <a:lnTo>
                    <a:pt x="458" y="134"/>
                  </a:lnTo>
                  <a:lnTo>
                    <a:pt x="382" y="146"/>
                  </a:lnTo>
                  <a:lnTo>
                    <a:pt x="311" y="160"/>
                  </a:lnTo>
                  <a:lnTo>
                    <a:pt x="250" y="180"/>
                  </a:lnTo>
                  <a:lnTo>
                    <a:pt x="197" y="201"/>
                  </a:lnTo>
                  <a:lnTo>
                    <a:pt x="155" y="221"/>
                  </a:lnTo>
                  <a:close/>
                </a:path>
              </a:pathLst>
            </a:custGeom>
            <a:solidFill>
              <a:srgbClr val="85C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" name="Freeform 50"/>
            <p:cNvSpPr>
              <a:spLocks/>
            </p:cNvSpPr>
            <p:nvPr/>
          </p:nvSpPr>
          <p:spPr bwMode="auto">
            <a:xfrm>
              <a:off x="3463" y="1139"/>
              <a:ext cx="789" cy="197"/>
            </a:xfrm>
            <a:custGeom>
              <a:avLst/>
              <a:gdLst/>
              <a:ahLst/>
              <a:cxnLst>
                <a:cxn ang="0">
                  <a:pos x="132" y="180"/>
                </a:cxn>
                <a:cxn ang="0">
                  <a:pos x="98" y="191"/>
                </a:cxn>
                <a:cxn ang="0">
                  <a:pos x="65" y="197"/>
                </a:cxn>
                <a:cxn ang="0">
                  <a:pos x="37" y="195"/>
                </a:cxn>
                <a:cxn ang="0">
                  <a:pos x="16" y="191"/>
                </a:cxn>
                <a:cxn ang="0">
                  <a:pos x="3" y="180"/>
                </a:cxn>
                <a:cxn ang="0">
                  <a:pos x="0" y="167"/>
                </a:cxn>
                <a:cxn ang="0">
                  <a:pos x="10" y="150"/>
                </a:cxn>
                <a:cxn ang="0">
                  <a:pos x="39" y="131"/>
                </a:cxn>
                <a:cxn ang="0">
                  <a:pos x="71" y="109"/>
                </a:cxn>
                <a:cxn ang="0">
                  <a:pos x="105" y="89"/>
                </a:cxn>
                <a:cxn ang="0">
                  <a:pos x="141" y="69"/>
                </a:cxn>
                <a:cxn ang="0">
                  <a:pos x="178" y="52"/>
                </a:cxn>
                <a:cxn ang="0">
                  <a:pos x="217" y="36"/>
                </a:cxn>
                <a:cxn ang="0">
                  <a:pos x="259" y="24"/>
                </a:cxn>
                <a:cxn ang="0">
                  <a:pos x="302" y="12"/>
                </a:cxn>
                <a:cxn ang="0">
                  <a:pos x="351" y="6"/>
                </a:cxn>
                <a:cxn ang="0">
                  <a:pos x="394" y="2"/>
                </a:cxn>
                <a:cxn ang="0">
                  <a:pos x="446" y="0"/>
                </a:cxn>
                <a:cxn ang="0">
                  <a:pos x="502" y="0"/>
                </a:cxn>
                <a:cxn ang="0">
                  <a:pos x="563" y="5"/>
                </a:cxn>
                <a:cxn ang="0">
                  <a:pos x="621" y="10"/>
                </a:cxn>
                <a:cxn ang="0">
                  <a:pos x="675" y="24"/>
                </a:cxn>
                <a:cxn ang="0">
                  <a:pos x="719" y="42"/>
                </a:cxn>
                <a:cxn ang="0">
                  <a:pos x="755" y="66"/>
                </a:cxn>
                <a:cxn ang="0">
                  <a:pos x="770" y="82"/>
                </a:cxn>
                <a:cxn ang="0">
                  <a:pos x="783" y="98"/>
                </a:cxn>
                <a:cxn ang="0">
                  <a:pos x="789" y="112"/>
                </a:cxn>
                <a:cxn ang="0">
                  <a:pos x="788" y="122"/>
                </a:cxn>
                <a:cxn ang="0">
                  <a:pos x="771" y="127"/>
                </a:cxn>
                <a:cxn ang="0">
                  <a:pos x="742" y="128"/>
                </a:cxn>
                <a:cxn ang="0">
                  <a:pos x="693" y="124"/>
                </a:cxn>
                <a:cxn ang="0">
                  <a:pos x="621" y="115"/>
                </a:cxn>
                <a:cxn ang="0">
                  <a:pos x="541" y="104"/>
                </a:cxn>
                <a:cxn ang="0">
                  <a:pos x="467" y="103"/>
                </a:cxn>
                <a:cxn ang="0">
                  <a:pos x="395" y="107"/>
                </a:cxn>
                <a:cxn ang="0">
                  <a:pos x="330" y="118"/>
                </a:cxn>
                <a:cxn ang="0">
                  <a:pos x="267" y="130"/>
                </a:cxn>
                <a:cxn ang="0">
                  <a:pos x="215" y="146"/>
                </a:cxn>
                <a:cxn ang="0">
                  <a:pos x="169" y="162"/>
                </a:cxn>
                <a:cxn ang="0">
                  <a:pos x="132" y="180"/>
                </a:cxn>
              </a:cxnLst>
              <a:rect l="0" t="0" r="r" b="b"/>
              <a:pathLst>
                <a:path w="789" h="197">
                  <a:moveTo>
                    <a:pt x="132" y="180"/>
                  </a:moveTo>
                  <a:lnTo>
                    <a:pt x="98" y="191"/>
                  </a:lnTo>
                  <a:lnTo>
                    <a:pt x="65" y="197"/>
                  </a:lnTo>
                  <a:lnTo>
                    <a:pt x="37" y="195"/>
                  </a:lnTo>
                  <a:lnTo>
                    <a:pt x="16" y="191"/>
                  </a:lnTo>
                  <a:lnTo>
                    <a:pt x="3" y="180"/>
                  </a:lnTo>
                  <a:lnTo>
                    <a:pt x="0" y="167"/>
                  </a:lnTo>
                  <a:lnTo>
                    <a:pt x="10" y="150"/>
                  </a:lnTo>
                  <a:lnTo>
                    <a:pt x="39" y="131"/>
                  </a:lnTo>
                  <a:lnTo>
                    <a:pt x="71" y="109"/>
                  </a:lnTo>
                  <a:lnTo>
                    <a:pt x="105" y="89"/>
                  </a:lnTo>
                  <a:lnTo>
                    <a:pt x="141" y="69"/>
                  </a:lnTo>
                  <a:lnTo>
                    <a:pt x="178" y="52"/>
                  </a:lnTo>
                  <a:lnTo>
                    <a:pt x="217" y="36"/>
                  </a:lnTo>
                  <a:lnTo>
                    <a:pt x="259" y="24"/>
                  </a:lnTo>
                  <a:lnTo>
                    <a:pt x="302" y="12"/>
                  </a:lnTo>
                  <a:lnTo>
                    <a:pt x="351" y="6"/>
                  </a:lnTo>
                  <a:lnTo>
                    <a:pt x="394" y="2"/>
                  </a:lnTo>
                  <a:lnTo>
                    <a:pt x="446" y="0"/>
                  </a:lnTo>
                  <a:lnTo>
                    <a:pt x="502" y="0"/>
                  </a:lnTo>
                  <a:lnTo>
                    <a:pt x="563" y="5"/>
                  </a:lnTo>
                  <a:lnTo>
                    <a:pt x="621" y="10"/>
                  </a:lnTo>
                  <a:lnTo>
                    <a:pt x="675" y="24"/>
                  </a:lnTo>
                  <a:lnTo>
                    <a:pt x="719" y="42"/>
                  </a:lnTo>
                  <a:lnTo>
                    <a:pt x="755" y="66"/>
                  </a:lnTo>
                  <a:lnTo>
                    <a:pt x="770" y="82"/>
                  </a:lnTo>
                  <a:lnTo>
                    <a:pt x="783" y="98"/>
                  </a:lnTo>
                  <a:lnTo>
                    <a:pt x="789" y="112"/>
                  </a:lnTo>
                  <a:lnTo>
                    <a:pt x="788" y="122"/>
                  </a:lnTo>
                  <a:lnTo>
                    <a:pt x="771" y="127"/>
                  </a:lnTo>
                  <a:lnTo>
                    <a:pt x="742" y="128"/>
                  </a:lnTo>
                  <a:lnTo>
                    <a:pt x="693" y="124"/>
                  </a:lnTo>
                  <a:lnTo>
                    <a:pt x="621" y="115"/>
                  </a:lnTo>
                  <a:lnTo>
                    <a:pt x="541" y="104"/>
                  </a:lnTo>
                  <a:lnTo>
                    <a:pt x="467" y="103"/>
                  </a:lnTo>
                  <a:lnTo>
                    <a:pt x="395" y="107"/>
                  </a:lnTo>
                  <a:lnTo>
                    <a:pt x="330" y="118"/>
                  </a:lnTo>
                  <a:lnTo>
                    <a:pt x="267" y="130"/>
                  </a:lnTo>
                  <a:lnTo>
                    <a:pt x="215" y="146"/>
                  </a:lnTo>
                  <a:lnTo>
                    <a:pt x="169" y="162"/>
                  </a:lnTo>
                  <a:lnTo>
                    <a:pt x="132" y="180"/>
                  </a:lnTo>
                  <a:close/>
                </a:path>
              </a:pathLst>
            </a:custGeom>
            <a:solidFill>
              <a:srgbClr val="87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" name="Freeform 51"/>
            <p:cNvSpPr>
              <a:spLocks/>
            </p:cNvSpPr>
            <p:nvPr/>
          </p:nvSpPr>
          <p:spPr bwMode="auto">
            <a:xfrm>
              <a:off x="3505" y="1146"/>
              <a:ext cx="701" cy="166"/>
            </a:xfrm>
            <a:custGeom>
              <a:avLst/>
              <a:gdLst/>
              <a:ahLst/>
              <a:cxnLst>
                <a:cxn ang="0">
                  <a:pos x="118" y="152"/>
                </a:cxn>
                <a:cxn ang="0">
                  <a:pos x="89" y="161"/>
                </a:cxn>
                <a:cxn ang="0">
                  <a:pos x="60" y="166"/>
                </a:cxn>
                <a:cxn ang="0">
                  <a:pos x="35" y="166"/>
                </a:cxn>
                <a:cxn ang="0">
                  <a:pos x="16" y="161"/>
                </a:cxn>
                <a:cxn ang="0">
                  <a:pos x="2" y="152"/>
                </a:cxn>
                <a:cxn ang="0">
                  <a:pos x="0" y="140"/>
                </a:cxn>
                <a:cxn ang="0">
                  <a:pos x="10" y="127"/>
                </a:cxn>
                <a:cxn ang="0">
                  <a:pos x="34" y="112"/>
                </a:cxn>
                <a:cxn ang="0">
                  <a:pos x="65" y="93"/>
                </a:cxn>
                <a:cxn ang="0">
                  <a:pos x="96" y="75"/>
                </a:cxn>
                <a:cxn ang="0">
                  <a:pos x="127" y="59"/>
                </a:cxn>
                <a:cxn ang="0">
                  <a:pos x="162" y="45"/>
                </a:cxn>
                <a:cxn ang="0">
                  <a:pos x="194" y="30"/>
                </a:cxn>
                <a:cxn ang="0">
                  <a:pos x="231" y="20"/>
                </a:cxn>
                <a:cxn ang="0">
                  <a:pos x="270" y="11"/>
                </a:cxn>
                <a:cxn ang="0">
                  <a:pos x="312" y="6"/>
                </a:cxn>
                <a:cxn ang="0">
                  <a:pos x="350" y="2"/>
                </a:cxn>
                <a:cxn ang="0">
                  <a:pos x="398" y="0"/>
                </a:cxn>
                <a:cxn ang="0">
                  <a:pos x="448" y="0"/>
                </a:cxn>
                <a:cxn ang="0">
                  <a:pos x="502" y="5"/>
                </a:cxn>
                <a:cxn ang="0">
                  <a:pos x="553" y="9"/>
                </a:cxn>
                <a:cxn ang="0">
                  <a:pos x="599" y="20"/>
                </a:cxn>
                <a:cxn ang="0">
                  <a:pos x="637" y="35"/>
                </a:cxn>
                <a:cxn ang="0">
                  <a:pos x="669" y="56"/>
                </a:cxn>
                <a:cxn ang="0">
                  <a:pos x="682" y="69"/>
                </a:cxn>
                <a:cxn ang="0">
                  <a:pos x="694" y="82"/>
                </a:cxn>
                <a:cxn ang="0">
                  <a:pos x="701" y="93"/>
                </a:cxn>
                <a:cxn ang="0">
                  <a:pos x="701" y="102"/>
                </a:cxn>
                <a:cxn ang="0">
                  <a:pos x="688" y="106"/>
                </a:cxn>
                <a:cxn ang="0">
                  <a:pos x="661" y="108"/>
                </a:cxn>
                <a:cxn ang="0">
                  <a:pos x="618" y="103"/>
                </a:cxn>
                <a:cxn ang="0">
                  <a:pos x="556" y="96"/>
                </a:cxn>
                <a:cxn ang="0">
                  <a:pos x="484" y="87"/>
                </a:cxn>
                <a:cxn ang="0">
                  <a:pos x="417" y="87"/>
                </a:cxn>
                <a:cxn ang="0">
                  <a:pos x="352" y="91"/>
                </a:cxn>
                <a:cxn ang="0">
                  <a:pos x="294" y="100"/>
                </a:cxn>
                <a:cxn ang="0">
                  <a:pos x="239" y="111"/>
                </a:cxn>
                <a:cxn ang="0">
                  <a:pos x="191" y="124"/>
                </a:cxn>
                <a:cxn ang="0">
                  <a:pos x="150" y="137"/>
                </a:cxn>
                <a:cxn ang="0">
                  <a:pos x="118" y="152"/>
                </a:cxn>
              </a:cxnLst>
              <a:rect l="0" t="0" r="r" b="b"/>
              <a:pathLst>
                <a:path w="701" h="166">
                  <a:moveTo>
                    <a:pt x="118" y="152"/>
                  </a:moveTo>
                  <a:lnTo>
                    <a:pt x="89" y="161"/>
                  </a:lnTo>
                  <a:lnTo>
                    <a:pt x="60" y="166"/>
                  </a:lnTo>
                  <a:lnTo>
                    <a:pt x="35" y="166"/>
                  </a:lnTo>
                  <a:lnTo>
                    <a:pt x="16" y="161"/>
                  </a:lnTo>
                  <a:lnTo>
                    <a:pt x="2" y="152"/>
                  </a:lnTo>
                  <a:lnTo>
                    <a:pt x="0" y="140"/>
                  </a:lnTo>
                  <a:lnTo>
                    <a:pt x="10" y="127"/>
                  </a:lnTo>
                  <a:lnTo>
                    <a:pt x="34" y="112"/>
                  </a:lnTo>
                  <a:lnTo>
                    <a:pt x="65" y="93"/>
                  </a:lnTo>
                  <a:lnTo>
                    <a:pt x="96" y="75"/>
                  </a:lnTo>
                  <a:lnTo>
                    <a:pt x="127" y="59"/>
                  </a:lnTo>
                  <a:lnTo>
                    <a:pt x="162" y="45"/>
                  </a:lnTo>
                  <a:lnTo>
                    <a:pt x="194" y="30"/>
                  </a:lnTo>
                  <a:lnTo>
                    <a:pt x="231" y="20"/>
                  </a:lnTo>
                  <a:lnTo>
                    <a:pt x="270" y="11"/>
                  </a:lnTo>
                  <a:lnTo>
                    <a:pt x="312" y="6"/>
                  </a:lnTo>
                  <a:lnTo>
                    <a:pt x="350" y="2"/>
                  </a:lnTo>
                  <a:lnTo>
                    <a:pt x="398" y="0"/>
                  </a:lnTo>
                  <a:lnTo>
                    <a:pt x="448" y="0"/>
                  </a:lnTo>
                  <a:lnTo>
                    <a:pt x="502" y="5"/>
                  </a:lnTo>
                  <a:lnTo>
                    <a:pt x="553" y="9"/>
                  </a:lnTo>
                  <a:lnTo>
                    <a:pt x="599" y="20"/>
                  </a:lnTo>
                  <a:lnTo>
                    <a:pt x="637" y="35"/>
                  </a:lnTo>
                  <a:lnTo>
                    <a:pt x="669" y="56"/>
                  </a:lnTo>
                  <a:lnTo>
                    <a:pt x="682" y="69"/>
                  </a:lnTo>
                  <a:lnTo>
                    <a:pt x="694" y="82"/>
                  </a:lnTo>
                  <a:lnTo>
                    <a:pt x="701" y="93"/>
                  </a:lnTo>
                  <a:lnTo>
                    <a:pt x="701" y="102"/>
                  </a:lnTo>
                  <a:lnTo>
                    <a:pt x="688" y="106"/>
                  </a:lnTo>
                  <a:lnTo>
                    <a:pt x="661" y="108"/>
                  </a:lnTo>
                  <a:lnTo>
                    <a:pt x="618" y="103"/>
                  </a:lnTo>
                  <a:lnTo>
                    <a:pt x="556" y="96"/>
                  </a:lnTo>
                  <a:lnTo>
                    <a:pt x="484" y="87"/>
                  </a:lnTo>
                  <a:lnTo>
                    <a:pt x="417" y="87"/>
                  </a:lnTo>
                  <a:lnTo>
                    <a:pt x="352" y="91"/>
                  </a:lnTo>
                  <a:lnTo>
                    <a:pt x="294" y="100"/>
                  </a:lnTo>
                  <a:lnTo>
                    <a:pt x="239" y="111"/>
                  </a:lnTo>
                  <a:lnTo>
                    <a:pt x="191" y="124"/>
                  </a:lnTo>
                  <a:lnTo>
                    <a:pt x="150" y="137"/>
                  </a:lnTo>
                  <a:lnTo>
                    <a:pt x="118" y="152"/>
                  </a:lnTo>
                  <a:close/>
                </a:path>
              </a:pathLst>
            </a:custGeom>
            <a:solidFill>
              <a:srgbClr val="9CD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" name="Freeform 52"/>
            <p:cNvSpPr>
              <a:spLocks/>
            </p:cNvSpPr>
            <p:nvPr/>
          </p:nvSpPr>
          <p:spPr bwMode="auto">
            <a:xfrm>
              <a:off x="3542" y="1154"/>
              <a:ext cx="627" cy="138"/>
            </a:xfrm>
            <a:custGeom>
              <a:avLst/>
              <a:gdLst/>
              <a:ahLst/>
              <a:cxnLst>
                <a:cxn ang="0">
                  <a:pos x="101" y="128"/>
                </a:cxn>
                <a:cxn ang="0">
                  <a:pos x="74" y="135"/>
                </a:cxn>
                <a:cxn ang="0">
                  <a:pos x="49" y="138"/>
                </a:cxn>
                <a:cxn ang="0">
                  <a:pos x="28" y="138"/>
                </a:cxn>
                <a:cxn ang="0">
                  <a:pos x="12" y="135"/>
                </a:cxn>
                <a:cxn ang="0">
                  <a:pos x="1" y="126"/>
                </a:cxn>
                <a:cxn ang="0">
                  <a:pos x="0" y="119"/>
                </a:cxn>
                <a:cxn ang="0">
                  <a:pos x="7" y="107"/>
                </a:cxn>
                <a:cxn ang="0">
                  <a:pos x="29" y="95"/>
                </a:cxn>
                <a:cxn ang="0">
                  <a:pos x="56" y="79"/>
                </a:cxn>
                <a:cxn ang="0">
                  <a:pos x="83" y="65"/>
                </a:cxn>
                <a:cxn ang="0">
                  <a:pos x="111" y="51"/>
                </a:cxn>
                <a:cxn ang="0">
                  <a:pos x="142" y="40"/>
                </a:cxn>
                <a:cxn ang="0">
                  <a:pos x="174" y="28"/>
                </a:cxn>
                <a:cxn ang="0">
                  <a:pos x="206" y="19"/>
                </a:cxn>
                <a:cxn ang="0">
                  <a:pos x="242" y="12"/>
                </a:cxn>
                <a:cxn ang="0">
                  <a:pos x="279" y="7"/>
                </a:cxn>
                <a:cxn ang="0">
                  <a:pos x="313" y="3"/>
                </a:cxn>
                <a:cxn ang="0">
                  <a:pos x="355" y="1"/>
                </a:cxn>
                <a:cxn ang="0">
                  <a:pos x="401" y="0"/>
                </a:cxn>
                <a:cxn ang="0">
                  <a:pos x="449" y="3"/>
                </a:cxn>
                <a:cxn ang="0">
                  <a:pos x="493" y="7"/>
                </a:cxn>
                <a:cxn ang="0">
                  <a:pos x="536" y="16"/>
                </a:cxn>
                <a:cxn ang="0">
                  <a:pos x="571" y="30"/>
                </a:cxn>
                <a:cxn ang="0">
                  <a:pos x="599" y="48"/>
                </a:cxn>
                <a:cxn ang="0">
                  <a:pos x="611" y="58"/>
                </a:cxn>
                <a:cxn ang="0">
                  <a:pos x="621" y="70"/>
                </a:cxn>
                <a:cxn ang="0">
                  <a:pos x="627" y="77"/>
                </a:cxn>
                <a:cxn ang="0">
                  <a:pos x="626" y="86"/>
                </a:cxn>
                <a:cxn ang="0">
                  <a:pos x="612" y="89"/>
                </a:cxn>
                <a:cxn ang="0">
                  <a:pos x="588" y="91"/>
                </a:cxn>
                <a:cxn ang="0">
                  <a:pos x="550" y="86"/>
                </a:cxn>
                <a:cxn ang="0">
                  <a:pos x="493" y="80"/>
                </a:cxn>
                <a:cxn ang="0">
                  <a:pos x="431" y="73"/>
                </a:cxn>
                <a:cxn ang="0">
                  <a:pos x="371" y="71"/>
                </a:cxn>
                <a:cxn ang="0">
                  <a:pos x="313" y="74"/>
                </a:cxn>
                <a:cxn ang="0">
                  <a:pos x="261" y="83"/>
                </a:cxn>
                <a:cxn ang="0">
                  <a:pos x="212" y="92"/>
                </a:cxn>
                <a:cxn ang="0">
                  <a:pos x="168" y="104"/>
                </a:cxn>
                <a:cxn ang="0">
                  <a:pos x="130" y="116"/>
                </a:cxn>
                <a:cxn ang="0">
                  <a:pos x="101" y="128"/>
                </a:cxn>
              </a:cxnLst>
              <a:rect l="0" t="0" r="r" b="b"/>
              <a:pathLst>
                <a:path w="627" h="138">
                  <a:moveTo>
                    <a:pt x="101" y="128"/>
                  </a:moveTo>
                  <a:lnTo>
                    <a:pt x="74" y="135"/>
                  </a:lnTo>
                  <a:lnTo>
                    <a:pt x="49" y="138"/>
                  </a:lnTo>
                  <a:lnTo>
                    <a:pt x="28" y="138"/>
                  </a:lnTo>
                  <a:lnTo>
                    <a:pt x="12" y="135"/>
                  </a:lnTo>
                  <a:lnTo>
                    <a:pt x="1" y="126"/>
                  </a:lnTo>
                  <a:lnTo>
                    <a:pt x="0" y="119"/>
                  </a:lnTo>
                  <a:lnTo>
                    <a:pt x="7" y="107"/>
                  </a:lnTo>
                  <a:lnTo>
                    <a:pt x="29" y="95"/>
                  </a:lnTo>
                  <a:lnTo>
                    <a:pt x="56" y="79"/>
                  </a:lnTo>
                  <a:lnTo>
                    <a:pt x="83" y="65"/>
                  </a:lnTo>
                  <a:lnTo>
                    <a:pt x="111" y="51"/>
                  </a:lnTo>
                  <a:lnTo>
                    <a:pt x="142" y="40"/>
                  </a:lnTo>
                  <a:lnTo>
                    <a:pt x="174" y="28"/>
                  </a:lnTo>
                  <a:lnTo>
                    <a:pt x="206" y="19"/>
                  </a:lnTo>
                  <a:lnTo>
                    <a:pt x="242" y="12"/>
                  </a:lnTo>
                  <a:lnTo>
                    <a:pt x="279" y="7"/>
                  </a:lnTo>
                  <a:lnTo>
                    <a:pt x="313" y="3"/>
                  </a:lnTo>
                  <a:lnTo>
                    <a:pt x="355" y="1"/>
                  </a:lnTo>
                  <a:lnTo>
                    <a:pt x="401" y="0"/>
                  </a:lnTo>
                  <a:lnTo>
                    <a:pt x="449" y="3"/>
                  </a:lnTo>
                  <a:lnTo>
                    <a:pt x="493" y="7"/>
                  </a:lnTo>
                  <a:lnTo>
                    <a:pt x="536" y="16"/>
                  </a:lnTo>
                  <a:lnTo>
                    <a:pt x="571" y="30"/>
                  </a:lnTo>
                  <a:lnTo>
                    <a:pt x="599" y="48"/>
                  </a:lnTo>
                  <a:lnTo>
                    <a:pt x="611" y="58"/>
                  </a:lnTo>
                  <a:lnTo>
                    <a:pt x="621" y="70"/>
                  </a:lnTo>
                  <a:lnTo>
                    <a:pt x="627" y="77"/>
                  </a:lnTo>
                  <a:lnTo>
                    <a:pt x="626" y="86"/>
                  </a:lnTo>
                  <a:lnTo>
                    <a:pt x="612" y="89"/>
                  </a:lnTo>
                  <a:lnTo>
                    <a:pt x="588" y="91"/>
                  </a:lnTo>
                  <a:lnTo>
                    <a:pt x="550" y="86"/>
                  </a:lnTo>
                  <a:lnTo>
                    <a:pt x="493" y="80"/>
                  </a:lnTo>
                  <a:lnTo>
                    <a:pt x="431" y="73"/>
                  </a:lnTo>
                  <a:lnTo>
                    <a:pt x="371" y="71"/>
                  </a:lnTo>
                  <a:lnTo>
                    <a:pt x="313" y="74"/>
                  </a:lnTo>
                  <a:lnTo>
                    <a:pt x="261" y="83"/>
                  </a:lnTo>
                  <a:lnTo>
                    <a:pt x="212" y="92"/>
                  </a:lnTo>
                  <a:lnTo>
                    <a:pt x="168" y="104"/>
                  </a:lnTo>
                  <a:lnTo>
                    <a:pt x="130" y="116"/>
                  </a:lnTo>
                  <a:lnTo>
                    <a:pt x="101" y="128"/>
                  </a:lnTo>
                  <a:close/>
                </a:path>
              </a:pathLst>
            </a:custGeom>
            <a:solidFill>
              <a:srgbClr val="A3E0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Freeform 53"/>
            <p:cNvSpPr>
              <a:spLocks/>
            </p:cNvSpPr>
            <p:nvPr/>
          </p:nvSpPr>
          <p:spPr bwMode="auto">
            <a:xfrm>
              <a:off x="3568" y="1160"/>
              <a:ext cx="570" cy="119"/>
            </a:xfrm>
            <a:custGeom>
              <a:avLst/>
              <a:gdLst/>
              <a:ahLst/>
              <a:cxnLst>
                <a:cxn ang="0">
                  <a:pos x="96" y="110"/>
                </a:cxn>
                <a:cxn ang="0">
                  <a:pos x="70" y="116"/>
                </a:cxn>
                <a:cxn ang="0">
                  <a:pos x="48" y="119"/>
                </a:cxn>
                <a:cxn ang="0">
                  <a:pos x="27" y="119"/>
                </a:cxn>
                <a:cxn ang="0">
                  <a:pos x="12" y="116"/>
                </a:cxn>
                <a:cxn ang="0">
                  <a:pos x="2" y="110"/>
                </a:cxn>
                <a:cxn ang="0">
                  <a:pos x="0" y="103"/>
                </a:cxn>
                <a:cxn ang="0">
                  <a:pos x="8" y="92"/>
                </a:cxn>
                <a:cxn ang="0">
                  <a:pos x="27" y="82"/>
                </a:cxn>
                <a:cxn ang="0">
                  <a:pos x="52" y="67"/>
                </a:cxn>
                <a:cxn ang="0">
                  <a:pos x="78" y="55"/>
                </a:cxn>
                <a:cxn ang="0">
                  <a:pos x="104" y="42"/>
                </a:cxn>
                <a:cxn ang="0">
                  <a:pos x="133" y="33"/>
                </a:cxn>
                <a:cxn ang="0">
                  <a:pos x="160" y="22"/>
                </a:cxn>
                <a:cxn ang="0">
                  <a:pos x="191" y="15"/>
                </a:cxn>
                <a:cxn ang="0">
                  <a:pos x="222" y="9"/>
                </a:cxn>
                <a:cxn ang="0">
                  <a:pos x="258" y="4"/>
                </a:cxn>
                <a:cxn ang="0">
                  <a:pos x="287" y="0"/>
                </a:cxn>
                <a:cxn ang="0">
                  <a:pos x="325" y="0"/>
                </a:cxn>
                <a:cxn ang="0">
                  <a:pos x="366" y="0"/>
                </a:cxn>
                <a:cxn ang="0">
                  <a:pos x="409" y="3"/>
                </a:cxn>
                <a:cxn ang="0">
                  <a:pos x="449" y="6"/>
                </a:cxn>
                <a:cxn ang="0">
                  <a:pos x="488" y="13"/>
                </a:cxn>
                <a:cxn ang="0">
                  <a:pos x="519" y="22"/>
                </a:cxn>
                <a:cxn ang="0">
                  <a:pos x="545" y="37"/>
                </a:cxn>
                <a:cxn ang="0">
                  <a:pos x="555" y="46"/>
                </a:cxn>
                <a:cxn ang="0">
                  <a:pos x="565" y="56"/>
                </a:cxn>
                <a:cxn ang="0">
                  <a:pos x="570" y="64"/>
                </a:cxn>
                <a:cxn ang="0">
                  <a:pos x="570" y="71"/>
                </a:cxn>
                <a:cxn ang="0">
                  <a:pos x="558" y="74"/>
                </a:cxn>
                <a:cxn ang="0">
                  <a:pos x="537" y="76"/>
                </a:cxn>
                <a:cxn ang="0">
                  <a:pos x="501" y="74"/>
                </a:cxn>
                <a:cxn ang="0">
                  <a:pos x="451" y="70"/>
                </a:cxn>
                <a:cxn ang="0">
                  <a:pos x="393" y="64"/>
                </a:cxn>
                <a:cxn ang="0">
                  <a:pos x="338" y="62"/>
                </a:cxn>
                <a:cxn ang="0">
                  <a:pos x="286" y="65"/>
                </a:cxn>
                <a:cxn ang="0">
                  <a:pos x="240" y="73"/>
                </a:cxn>
                <a:cxn ang="0">
                  <a:pos x="195" y="80"/>
                </a:cxn>
                <a:cxn ang="0">
                  <a:pos x="157" y="89"/>
                </a:cxn>
                <a:cxn ang="0">
                  <a:pos x="122" y="100"/>
                </a:cxn>
                <a:cxn ang="0">
                  <a:pos x="96" y="110"/>
                </a:cxn>
              </a:cxnLst>
              <a:rect l="0" t="0" r="r" b="b"/>
              <a:pathLst>
                <a:path w="570" h="119">
                  <a:moveTo>
                    <a:pt x="96" y="110"/>
                  </a:moveTo>
                  <a:lnTo>
                    <a:pt x="70" y="116"/>
                  </a:lnTo>
                  <a:lnTo>
                    <a:pt x="48" y="119"/>
                  </a:lnTo>
                  <a:lnTo>
                    <a:pt x="27" y="119"/>
                  </a:lnTo>
                  <a:lnTo>
                    <a:pt x="12" y="116"/>
                  </a:lnTo>
                  <a:lnTo>
                    <a:pt x="2" y="110"/>
                  </a:lnTo>
                  <a:lnTo>
                    <a:pt x="0" y="103"/>
                  </a:lnTo>
                  <a:lnTo>
                    <a:pt x="8" y="92"/>
                  </a:lnTo>
                  <a:lnTo>
                    <a:pt x="27" y="82"/>
                  </a:lnTo>
                  <a:lnTo>
                    <a:pt x="52" y="67"/>
                  </a:lnTo>
                  <a:lnTo>
                    <a:pt x="78" y="55"/>
                  </a:lnTo>
                  <a:lnTo>
                    <a:pt x="104" y="42"/>
                  </a:lnTo>
                  <a:lnTo>
                    <a:pt x="133" y="33"/>
                  </a:lnTo>
                  <a:lnTo>
                    <a:pt x="160" y="22"/>
                  </a:lnTo>
                  <a:lnTo>
                    <a:pt x="191" y="15"/>
                  </a:lnTo>
                  <a:lnTo>
                    <a:pt x="222" y="9"/>
                  </a:lnTo>
                  <a:lnTo>
                    <a:pt x="258" y="4"/>
                  </a:lnTo>
                  <a:lnTo>
                    <a:pt x="287" y="0"/>
                  </a:lnTo>
                  <a:lnTo>
                    <a:pt x="325" y="0"/>
                  </a:lnTo>
                  <a:lnTo>
                    <a:pt x="366" y="0"/>
                  </a:lnTo>
                  <a:lnTo>
                    <a:pt x="409" y="3"/>
                  </a:lnTo>
                  <a:lnTo>
                    <a:pt x="449" y="6"/>
                  </a:lnTo>
                  <a:lnTo>
                    <a:pt x="488" y="13"/>
                  </a:lnTo>
                  <a:lnTo>
                    <a:pt x="519" y="22"/>
                  </a:lnTo>
                  <a:lnTo>
                    <a:pt x="545" y="37"/>
                  </a:lnTo>
                  <a:lnTo>
                    <a:pt x="555" y="46"/>
                  </a:lnTo>
                  <a:lnTo>
                    <a:pt x="565" y="56"/>
                  </a:lnTo>
                  <a:lnTo>
                    <a:pt x="570" y="64"/>
                  </a:lnTo>
                  <a:lnTo>
                    <a:pt x="570" y="71"/>
                  </a:lnTo>
                  <a:lnTo>
                    <a:pt x="558" y="74"/>
                  </a:lnTo>
                  <a:lnTo>
                    <a:pt x="537" y="76"/>
                  </a:lnTo>
                  <a:lnTo>
                    <a:pt x="501" y="74"/>
                  </a:lnTo>
                  <a:lnTo>
                    <a:pt x="451" y="70"/>
                  </a:lnTo>
                  <a:lnTo>
                    <a:pt x="393" y="64"/>
                  </a:lnTo>
                  <a:lnTo>
                    <a:pt x="338" y="62"/>
                  </a:lnTo>
                  <a:lnTo>
                    <a:pt x="286" y="65"/>
                  </a:lnTo>
                  <a:lnTo>
                    <a:pt x="240" y="73"/>
                  </a:lnTo>
                  <a:lnTo>
                    <a:pt x="195" y="80"/>
                  </a:lnTo>
                  <a:lnTo>
                    <a:pt x="157" y="89"/>
                  </a:lnTo>
                  <a:lnTo>
                    <a:pt x="122" y="100"/>
                  </a:lnTo>
                  <a:lnTo>
                    <a:pt x="96" y="110"/>
                  </a:lnTo>
                  <a:close/>
                </a:path>
              </a:pathLst>
            </a:custGeom>
            <a:solidFill>
              <a:srgbClr val="B3F5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Freeform 54"/>
            <p:cNvSpPr>
              <a:spLocks/>
            </p:cNvSpPr>
            <p:nvPr/>
          </p:nvSpPr>
          <p:spPr bwMode="auto">
            <a:xfrm>
              <a:off x="3499" y="1196"/>
              <a:ext cx="484" cy="552"/>
            </a:xfrm>
            <a:custGeom>
              <a:avLst/>
              <a:gdLst/>
              <a:ahLst/>
              <a:cxnLst>
                <a:cxn ang="0">
                  <a:pos x="336" y="436"/>
                </a:cxn>
                <a:cxn ang="0">
                  <a:pos x="273" y="354"/>
                </a:cxn>
                <a:cxn ang="0">
                  <a:pos x="191" y="265"/>
                </a:cxn>
                <a:cxn ang="0">
                  <a:pos x="113" y="196"/>
                </a:cxn>
                <a:cxn ang="0">
                  <a:pos x="56" y="166"/>
                </a:cxn>
                <a:cxn ang="0">
                  <a:pos x="22" y="141"/>
                </a:cxn>
                <a:cxn ang="0">
                  <a:pos x="4" y="116"/>
                </a:cxn>
                <a:cxn ang="0">
                  <a:pos x="0" y="89"/>
                </a:cxn>
                <a:cxn ang="0">
                  <a:pos x="6" y="64"/>
                </a:cxn>
                <a:cxn ang="0">
                  <a:pos x="23" y="31"/>
                </a:cxn>
                <a:cxn ang="0">
                  <a:pos x="46" y="6"/>
                </a:cxn>
                <a:cxn ang="0">
                  <a:pos x="66" y="0"/>
                </a:cxn>
                <a:cxn ang="0">
                  <a:pos x="81" y="20"/>
                </a:cxn>
                <a:cxn ang="0">
                  <a:pos x="95" y="44"/>
                </a:cxn>
                <a:cxn ang="0">
                  <a:pos x="107" y="62"/>
                </a:cxn>
                <a:cxn ang="0">
                  <a:pos x="114" y="71"/>
                </a:cxn>
                <a:cxn ang="0">
                  <a:pos x="121" y="79"/>
                </a:cxn>
                <a:cxn ang="0">
                  <a:pos x="171" y="122"/>
                </a:cxn>
                <a:cxn ang="0">
                  <a:pos x="245" y="189"/>
                </a:cxn>
                <a:cxn ang="0">
                  <a:pos x="316" y="263"/>
                </a:cxn>
                <a:cxn ang="0">
                  <a:pos x="362" y="330"/>
                </a:cxn>
                <a:cxn ang="0">
                  <a:pos x="408" y="410"/>
                </a:cxn>
                <a:cxn ang="0">
                  <a:pos x="452" y="488"/>
                </a:cxn>
                <a:cxn ang="0">
                  <a:pos x="480" y="538"/>
                </a:cxn>
                <a:cxn ang="0">
                  <a:pos x="480" y="552"/>
                </a:cxn>
                <a:cxn ang="0">
                  <a:pos x="468" y="547"/>
                </a:cxn>
                <a:cxn ang="0">
                  <a:pos x="446" y="543"/>
                </a:cxn>
                <a:cxn ang="0">
                  <a:pos x="428" y="544"/>
                </a:cxn>
                <a:cxn ang="0">
                  <a:pos x="402" y="552"/>
                </a:cxn>
                <a:cxn ang="0">
                  <a:pos x="391" y="530"/>
                </a:cxn>
                <a:cxn ang="0">
                  <a:pos x="379" y="509"/>
                </a:cxn>
                <a:cxn ang="0">
                  <a:pos x="367" y="488"/>
                </a:cxn>
                <a:cxn ang="0">
                  <a:pos x="355" y="467"/>
                </a:cxn>
              </a:cxnLst>
              <a:rect l="0" t="0" r="r" b="b"/>
              <a:pathLst>
                <a:path w="484" h="552">
                  <a:moveTo>
                    <a:pt x="355" y="467"/>
                  </a:moveTo>
                  <a:lnTo>
                    <a:pt x="336" y="436"/>
                  </a:lnTo>
                  <a:lnTo>
                    <a:pt x="309" y="397"/>
                  </a:lnTo>
                  <a:lnTo>
                    <a:pt x="273" y="354"/>
                  </a:lnTo>
                  <a:lnTo>
                    <a:pt x="234" y="309"/>
                  </a:lnTo>
                  <a:lnTo>
                    <a:pt x="191" y="265"/>
                  </a:lnTo>
                  <a:lnTo>
                    <a:pt x="151" y="226"/>
                  </a:lnTo>
                  <a:lnTo>
                    <a:pt x="113" y="196"/>
                  </a:lnTo>
                  <a:lnTo>
                    <a:pt x="80" y="180"/>
                  </a:lnTo>
                  <a:lnTo>
                    <a:pt x="56" y="166"/>
                  </a:lnTo>
                  <a:lnTo>
                    <a:pt x="37" y="154"/>
                  </a:lnTo>
                  <a:lnTo>
                    <a:pt x="22" y="141"/>
                  </a:lnTo>
                  <a:lnTo>
                    <a:pt x="11" y="129"/>
                  </a:lnTo>
                  <a:lnTo>
                    <a:pt x="4" y="116"/>
                  </a:lnTo>
                  <a:lnTo>
                    <a:pt x="1" y="102"/>
                  </a:lnTo>
                  <a:lnTo>
                    <a:pt x="0" y="89"/>
                  </a:lnTo>
                  <a:lnTo>
                    <a:pt x="3" y="79"/>
                  </a:lnTo>
                  <a:lnTo>
                    <a:pt x="6" y="64"/>
                  </a:lnTo>
                  <a:lnTo>
                    <a:pt x="14" y="47"/>
                  </a:lnTo>
                  <a:lnTo>
                    <a:pt x="23" y="31"/>
                  </a:lnTo>
                  <a:lnTo>
                    <a:pt x="35" y="17"/>
                  </a:lnTo>
                  <a:lnTo>
                    <a:pt x="46" y="6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75" y="9"/>
                  </a:lnTo>
                  <a:lnTo>
                    <a:pt x="81" y="20"/>
                  </a:lnTo>
                  <a:lnTo>
                    <a:pt x="89" y="34"/>
                  </a:lnTo>
                  <a:lnTo>
                    <a:pt x="95" y="44"/>
                  </a:lnTo>
                  <a:lnTo>
                    <a:pt x="102" y="55"/>
                  </a:lnTo>
                  <a:lnTo>
                    <a:pt x="107" y="62"/>
                  </a:lnTo>
                  <a:lnTo>
                    <a:pt x="111" y="68"/>
                  </a:lnTo>
                  <a:lnTo>
                    <a:pt x="114" y="71"/>
                  </a:lnTo>
                  <a:lnTo>
                    <a:pt x="116" y="74"/>
                  </a:lnTo>
                  <a:lnTo>
                    <a:pt x="121" y="79"/>
                  </a:lnTo>
                  <a:lnTo>
                    <a:pt x="142" y="96"/>
                  </a:lnTo>
                  <a:lnTo>
                    <a:pt x="171" y="122"/>
                  </a:lnTo>
                  <a:lnTo>
                    <a:pt x="208" y="154"/>
                  </a:lnTo>
                  <a:lnTo>
                    <a:pt x="245" y="189"/>
                  </a:lnTo>
                  <a:lnTo>
                    <a:pt x="282" y="227"/>
                  </a:lnTo>
                  <a:lnTo>
                    <a:pt x="316" y="263"/>
                  </a:lnTo>
                  <a:lnTo>
                    <a:pt x="343" y="297"/>
                  </a:lnTo>
                  <a:lnTo>
                    <a:pt x="362" y="330"/>
                  </a:lnTo>
                  <a:lnTo>
                    <a:pt x="386" y="370"/>
                  </a:lnTo>
                  <a:lnTo>
                    <a:pt x="408" y="410"/>
                  </a:lnTo>
                  <a:lnTo>
                    <a:pt x="432" y="452"/>
                  </a:lnTo>
                  <a:lnTo>
                    <a:pt x="452" y="488"/>
                  </a:lnTo>
                  <a:lnTo>
                    <a:pt x="469" y="519"/>
                  </a:lnTo>
                  <a:lnTo>
                    <a:pt x="480" y="538"/>
                  </a:lnTo>
                  <a:lnTo>
                    <a:pt x="484" y="547"/>
                  </a:lnTo>
                  <a:lnTo>
                    <a:pt x="480" y="552"/>
                  </a:lnTo>
                  <a:lnTo>
                    <a:pt x="474" y="550"/>
                  </a:lnTo>
                  <a:lnTo>
                    <a:pt x="468" y="547"/>
                  </a:lnTo>
                  <a:lnTo>
                    <a:pt x="454" y="543"/>
                  </a:lnTo>
                  <a:lnTo>
                    <a:pt x="446" y="543"/>
                  </a:lnTo>
                  <a:lnTo>
                    <a:pt x="435" y="543"/>
                  </a:lnTo>
                  <a:lnTo>
                    <a:pt x="428" y="544"/>
                  </a:lnTo>
                  <a:lnTo>
                    <a:pt x="413" y="547"/>
                  </a:lnTo>
                  <a:lnTo>
                    <a:pt x="402" y="552"/>
                  </a:lnTo>
                  <a:lnTo>
                    <a:pt x="395" y="540"/>
                  </a:lnTo>
                  <a:lnTo>
                    <a:pt x="391" y="530"/>
                  </a:lnTo>
                  <a:lnTo>
                    <a:pt x="383" y="519"/>
                  </a:lnTo>
                  <a:lnTo>
                    <a:pt x="379" y="509"/>
                  </a:lnTo>
                  <a:lnTo>
                    <a:pt x="371" y="497"/>
                  </a:lnTo>
                  <a:lnTo>
                    <a:pt x="367" y="488"/>
                  </a:lnTo>
                  <a:lnTo>
                    <a:pt x="359" y="476"/>
                  </a:lnTo>
                  <a:lnTo>
                    <a:pt x="355" y="467"/>
                  </a:lnTo>
                  <a:close/>
                </a:path>
              </a:pathLst>
            </a:custGeom>
            <a:solidFill>
              <a:srgbClr val="3B38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Freeform 55"/>
            <p:cNvSpPr>
              <a:spLocks/>
            </p:cNvSpPr>
            <p:nvPr/>
          </p:nvSpPr>
          <p:spPr bwMode="auto">
            <a:xfrm>
              <a:off x="3503" y="1203"/>
              <a:ext cx="471" cy="540"/>
            </a:xfrm>
            <a:custGeom>
              <a:avLst/>
              <a:gdLst/>
              <a:ahLst/>
              <a:cxnLst>
                <a:cxn ang="0">
                  <a:pos x="358" y="448"/>
                </a:cxn>
                <a:cxn ang="0">
                  <a:pos x="339" y="418"/>
                </a:cxn>
                <a:cxn ang="0">
                  <a:pos x="311" y="380"/>
                </a:cxn>
                <a:cxn ang="0">
                  <a:pos x="277" y="336"/>
                </a:cxn>
                <a:cxn ang="0">
                  <a:pos x="238" y="295"/>
                </a:cxn>
                <a:cxn ang="0">
                  <a:pos x="198" y="252"/>
                </a:cxn>
                <a:cxn ang="0">
                  <a:pos x="158" y="213"/>
                </a:cxn>
                <a:cxn ang="0">
                  <a:pos x="122" y="183"/>
                </a:cxn>
                <a:cxn ang="0">
                  <a:pos x="92" y="164"/>
                </a:cxn>
                <a:cxn ang="0">
                  <a:pos x="68" y="150"/>
                </a:cxn>
                <a:cxn ang="0">
                  <a:pos x="49" y="137"/>
                </a:cxn>
                <a:cxn ang="0">
                  <a:pos x="31" y="125"/>
                </a:cxn>
                <a:cxn ang="0">
                  <a:pos x="19" y="115"/>
                </a:cxn>
                <a:cxn ang="0">
                  <a:pos x="9" y="103"/>
                </a:cxn>
                <a:cxn ang="0">
                  <a:pos x="3" y="92"/>
                </a:cxn>
                <a:cxn ang="0">
                  <a:pos x="0" y="83"/>
                </a:cxn>
                <a:cxn ang="0">
                  <a:pos x="3" y="74"/>
                </a:cxn>
                <a:cxn ang="0">
                  <a:pos x="4" y="63"/>
                </a:cxn>
                <a:cxn ang="0">
                  <a:pos x="12" y="49"/>
                </a:cxn>
                <a:cxn ang="0">
                  <a:pos x="21" y="33"/>
                </a:cxn>
                <a:cxn ang="0">
                  <a:pos x="33" y="19"/>
                </a:cxn>
                <a:cxn ang="0">
                  <a:pos x="42" y="7"/>
                </a:cxn>
                <a:cxn ang="0">
                  <a:pos x="54" y="0"/>
                </a:cxn>
                <a:cxn ang="0">
                  <a:pos x="62" y="0"/>
                </a:cxn>
                <a:cxn ang="0">
                  <a:pos x="71" y="10"/>
                </a:cxn>
                <a:cxn ang="0">
                  <a:pos x="79" y="22"/>
                </a:cxn>
                <a:cxn ang="0">
                  <a:pos x="86" y="34"/>
                </a:cxn>
                <a:cxn ang="0">
                  <a:pos x="94" y="43"/>
                </a:cxn>
                <a:cxn ang="0">
                  <a:pos x="101" y="54"/>
                </a:cxn>
                <a:cxn ang="0">
                  <a:pos x="112" y="66"/>
                </a:cxn>
                <a:cxn ang="0">
                  <a:pos x="116" y="72"/>
                </a:cxn>
                <a:cxn ang="0">
                  <a:pos x="122" y="76"/>
                </a:cxn>
                <a:cxn ang="0">
                  <a:pos x="143" y="94"/>
                </a:cxn>
                <a:cxn ang="0">
                  <a:pos x="171" y="119"/>
                </a:cxn>
                <a:cxn ang="0">
                  <a:pos x="205" y="152"/>
                </a:cxn>
                <a:cxn ang="0">
                  <a:pos x="242" y="186"/>
                </a:cxn>
                <a:cxn ang="0">
                  <a:pos x="280" y="223"/>
                </a:cxn>
                <a:cxn ang="0">
                  <a:pos x="312" y="259"/>
                </a:cxn>
                <a:cxn ang="0">
                  <a:pos x="339" y="293"/>
                </a:cxn>
                <a:cxn ang="0">
                  <a:pos x="358" y="326"/>
                </a:cxn>
                <a:cxn ang="0">
                  <a:pos x="381" y="363"/>
                </a:cxn>
                <a:cxn ang="0">
                  <a:pos x="401" y="403"/>
                </a:cxn>
                <a:cxn ang="0">
                  <a:pos x="424" y="444"/>
                </a:cxn>
                <a:cxn ang="0">
                  <a:pos x="442" y="476"/>
                </a:cxn>
                <a:cxn ang="0">
                  <a:pos x="456" y="506"/>
                </a:cxn>
                <a:cxn ang="0">
                  <a:pos x="467" y="526"/>
                </a:cxn>
                <a:cxn ang="0">
                  <a:pos x="471" y="533"/>
                </a:cxn>
                <a:cxn ang="0">
                  <a:pos x="465" y="536"/>
                </a:cxn>
                <a:cxn ang="0">
                  <a:pos x="464" y="540"/>
                </a:cxn>
                <a:cxn ang="0">
                  <a:pos x="452" y="536"/>
                </a:cxn>
                <a:cxn ang="0">
                  <a:pos x="443" y="536"/>
                </a:cxn>
                <a:cxn ang="0">
                  <a:pos x="436" y="534"/>
                </a:cxn>
                <a:cxn ang="0">
                  <a:pos x="428" y="536"/>
                </a:cxn>
                <a:cxn ang="0">
                  <a:pos x="416" y="536"/>
                </a:cxn>
                <a:cxn ang="0">
                  <a:pos x="407" y="540"/>
                </a:cxn>
                <a:cxn ang="0">
                  <a:pos x="400" y="529"/>
                </a:cxn>
                <a:cxn ang="0">
                  <a:pos x="394" y="517"/>
                </a:cxn>
                <a:cxn ang="0">
                  <a:pos x="388" y="505"/>
                </a:cxn>
                <a:cxn ang="0">
                  <a:pos x="382" y="494"/>
                </a:cxn>
                <a:cxn ang="0">
                  <a:pos x="375" y="482"/>
                </a:cxn>
                <a:cxn ang="0">
                  <a:pos x="370" y="470"/>
                </a:cxn>
                <a:cxn ang="0">
                  <a:pos x="363" y="459"/>
                </a:cxn>
                <a:cxn ang="0">
                  <a:pos x="358" y="448"/>
                </a:cxn>
              </a:cxnLst>
              <a:rect l="0" t="0" r="r" b="b"/>
              <a:pathLst>
                <a:path w="471" h="540">
                  <a:moveTo>
                    <a:pt x="358" y="448"/>
                  </a:moveTo>
                  <a:lnTo>
                    <a:pt x="339" y="418"/>
                  </a:lnTo>
                  <a:lnTo>
                    <a:pt x="311" y="380"/>
                  </a:lnTo>
                  <a:lnTo>
                    <a:pt x="277" y="336"/>
                  </a:lnTo>
                  <a:lnTo>
                    <a:pt x="238" y="295"/>
                  </a:lnTo>
                  <a:lnTo>
                    <a:pt x="198" y="252"/>
                  </a:lnTo>
                  <a:lnTo>
                    <a:pt x="158" y="213"/>
                  </a:lnTo>
                  <a:lnTo>
                    <a:pt x="122" y="183"/>
                  </a:lnTo>
                  <a:lnTo>
                    <a:pt x="92" y="164"/>
                  </a:lnTo>
                  <a:lnTo>
                    <a:pt x="68" y="150"/>
                  </a:lnTo>
                  <a:lnTo>
                    <a:pt x="49" y="137"/>
                  </a:lnTo>
                  <a:lnTo>
                    <a:pt x="31" y="125"/>
                  </a:lnTo>
                  <a:lnTo>
                    <a:pt x="19" y="115"/>
                  </a:lnTo>
                  <a:lnTo>
                    <a:pt x="9" y="103"/>
                  </a:lnTo>
                  <a:lnTo>
                    <a:pt x="3" y="92"/>
                  </a:lnTo>
                  <a:lnTo>
                    <a:pt x="0" y="83"/>
                  </a:lnTo>
                  <a:lnTo>
                    <a:pt x="3" y="74"/>
                  </a:lnTo>
                  <a:lnTo>
                    <a:pt x="4" y="63"/>
                  </a:lnTo>
                  <a:lnTo>
                    <a:pt x="12" y="49"/>
                  </a:lnTo>
                  <a:lnTo>
                    <a:pt x="21" y="33"/>
                  </a:lnTo>
                  <a:lnTo>
                    <a:pt x="33" y="19"/>
                  </a:lnTo>
                  <a:lnTo>
                    <a:pt x="42" y="7"/>
                  </a:lnTo>
                  <a:lnTo>
                    <a:pt x="54" y="0"/>
                  </a:lnTo>
                  <a:lnTo>
                    <a:pt x="62" y="0"/>
                  </a:lnTo>
                  <a:lnTo>
                    <a:pt x="71" y="10"/>
                  </a:lnTo>
                  <a:lnTo>
                    <a:pt x="79" y="22"/>
                  </a:lnTo>
                  <a:lnTo>
                    <a:pt x="86" y="34"/>
                  </a:lnTo>
                  <a:lnTo>
                    <a:pt x="94" y="43"/>
                  </a:lnTo>
                  <a:lnTo>
                    <a:pt x="101" y="54"/>
                  </a:lnTo>
                  <a:lnTo>
                    <a:pt x="112" y="66"/>
                  </a:lnTo>
                  <a:lnTo>
                    <a:pt x="116" y="72"/>
                  </a:lnTo>
                  <a:lnTo>
                    <a:pt x="122" y="76"/>
                  </a:lnTo>
                  <a:lnTo>
                    <a:pt x="143" y="94"/>
                  </a:lnTo>
                  <a:lnTo>
                    <a:pt x="171" y="119"/>
                  </a:lnTo>
                  <a:lnTo>
                    <a:pt x="205" y="152"/>
                  </a:lnTo>
                  <a:lnTo>
                    <a:pt x="242" y="186"/>
                  </a:lnTo>
                  <a:lnTo>
                    <a:pt x="280" y="223"/>
                  </a:lnTo>
                  <a:lnTo>
                    <a:pt x="312" y="259"/>
                  </a:lnTo>
                  <a:lnTo>
                    <a:pt x="339" y="293"/>
                  </a:lnTo>
                  <a:lnTo>
                    <a:pt x="358" y="326"/>
                  </a:lnTo>
                  <a:lnTo>
                    <a:pt x="381" y="363"/>
                  </a:lnTo>
                  <a:lnTo>
                    <a:pt x="401" y="403"/>
                  </a:lnTo>
                  <a:lnTo>
                    <a:pt x="424" y="444"/>
                  </a:lnTo>
                  <a:lnTo>
                    <a:pt x="442" y="476"/>
                  </a:lnTo>
                  <a:lnTo>
                    <a:pt x="456" y="506"/>
                  </a:lnTo>
                  <a:lnTo>
                    <a:pt x="467" y="526"/>
                  </a:lnTo>
                  <a:lnTo>
                    <a:pt x="471" y="533"/>
                  </a:lnTo>
                  <a:lnTo>
                    <a:pt x="465" y="536"/>
                  </a:lnTo>
                  <a:lnTo>
                    <a:pt x="464" y="540"/>
                  </a:lnTo>
                  <a:lnTo>
                    <a:pt x="452" y="536"/>
                  </a:lnTo>
                  <a:lnTo>
                    <a:pt x="443" y="536"/>
                  </a:lnTo>
                  <a:lnTo>
                    <a:pt x="436" y="534"/>
                  </a:lnTo>
                  <a:lnTo>
                    <a:pt x="428" y="536"/>
                  </a:lnTo>
                  <a:lnTo>
                    <a:pt x="416" y="536"/>
                  </a:lnTo>
                  <a:lnTo>
                    <a:pt x="407" y="540"/>
                  </a:lnTo>
                  <a:lnTo>
                    <a:pt x="400" y="529"/>
                  </a:lnTo>
                  <a:lnTo>
                    <a:pt x="394" y="517"/>
                  </a:lnTo>
                  <a:lnTo>
                    <a:pt x="388" y="505"/>
                  </a:lnTo>
                  <a:lnTo>
                    <a:pt x="382" y="494"/>
                  </a:lnTo>
                  <a:lnTo>
                    <a:pt x="375" y="482"/>
                  </a:lnTo>
                  <a:lnTo>
                    <a:pt x="370" y="470"/>
                  </a:lnTo>
                  <a:lnTo>
                    <a:pt x="363" y="459"/>
                  </a:lnTo>
                  <a:lnTo>
                    <a:pt x="358" y="448"/>
                  </a:lnTo>
                  <a:close/>
                </a:path>
              </a:pathLst>
            </a:custGeom>
            <a:solidFill>
              <a:srgbClr val="4745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Freeform 56"/>
            <p:cNvSpPr>
              <a:spLocks/>
            </p:cNvSpPr>
            <p:nvPr/>
          </p:nvSpPr>
          <p:spPr bwMode="auto">
            <a:xfrm>
              <a:off x="3506" y="1212"/>
              <a:ext cx="461" cy="531"/>
            </a:xfrm>
            <a:custGeom>
              <a:avLst/>
              <a:gdLst/>
              <a:ahLst/>
              <a:cxnLst>
                <a:cxn ang="0">
                  <a:pos x="360" y="423"/>
                </a:cxn>
                <a:cxn ang="0">
                  <a:pos x="340" y="393"/>
                </a:cxn>
                <a:cxn ang="0">
                  <a:pos x="315" y="359"/>
                </a:cxn>
                <a:cxn ang="0">
                  <a:pos x="281" y="319"/>
                </a:cxn>
                <a:cxn ang="0">
                  <a:pos x="244" y="278"/>
                </a:cxn>
                <a:cxn ang="0">
                  <a:pos x="204" y="237"/>
                </a:cxn>
                <a:cxn ang="0">
                  <a:pos x="166" y="199"/>
                </a:cxn>
                <a:cxn ang="0">
                  <a:pos x="132" y="168"/>
                </a:cxn>
                <a:cxn ang="0">
                  <a:pos x="106" y="147"/>
                </a:cxn>
                <a:cxn ang="0">
                  <a:pos x="82" y="132"/>
                </a:cxn>
                <a:cxn ang="0">
                  <a:pos x="62" y="121"/>
                </a:cxn>
                <a:cxn ang="0">
                  <a:pos x="43" y="110"/>
                </a:cxn>
                <a:cxn ang="0">
                  <a:pos x="30" y="101"/>
                </a:cxn>
                <a:cxn ang="0">
                  <a:pos x="16" y="92"/>
                </a:cxn>
                <a:cxn ang="0">
                  <a:pos x="7" y="85"/>
                </a:cxn>
                <a:cxn ang="0">
                  <a:pos x="1" y="76"/>
                </a:cxn>
                <a:cxn ang="0">
                  <a:pos x="0" y="70"/>
                </a:cxn>
                <a:cxn ang="0">
                  <a:pos x="1" y="60"/>
                </a:cxn>
                <a:cxn ang="0">
                  <a:pos x="9" y="48"/>
                </a:cxn>
                <a:cxn ang="0">
                  <a:pos x="18" y="33"/>
                </a:cxn>
                <a:cxn ang="0">
                  <a:pos x="30" y="19"/>
                </a:cxn>
                <a:cxn ang="0">
                  <a:pos x="39" y="7"/>
                </a:cxn>
                <a:cxn ang="0">
                  <a:pos x="51" y="0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76" y="21"/>
                </a:cxn>
                <a:cxn ang="0">
                  <a:pos x="83" y="33"/>
                </a:cxn>
                <a:cxn ang="0">
                  <a:pos x="91" y="42"/>
                </a:cxn>
                <a:cxn ang="0">
                  <a:pos x="98" y="52"/>
                </a:cxn>
                <a:cxn ang="0">
                  <a:pos x="103" y="60"/>
                </a:cxn>
                <a:cxn ang="0">
                  <a:pos x="109" y="65"/>
                </a:cxn>
                <a:cxn ang="0">
                  <a:pos x="111" y="68"/>
                </a:cxn>
                <a:cxn ang="0">
                  <a:pos x="113" y="70"/>
                </a:cxn>
                <a:cxn ang="0">
                  <a:pos x="119" y="74"/>
                </a:cxn>
                <a:cxn ang="0">
                  <a:pos x="140" y="92"/>
                </a:cxn>
                <a:cxn ang="0">
                  <a:pos x="168" y="116"/>
                </a:cxn>
                <a:cxn ang="0">
                  <a:pos x="202" y="149"/>
                </a:cxn>
                <a:cxn ang="0">
                  <a:pos x="238" y="183"/>
                </a:cxn>
                <a:cxn ang="0">
                  <a:pos x="274" y="220"/>
                </a:cxn>
                <a:cxn ang="0">
                  <a:pos x="306" y="255"/>
                </a:cxn>
                <a:cxn ang="0">
                  <a:pos x="332" y="289"/>
                </a:cxn>
                <a:cxn ang="0">
                  <a:pos x="351" y="320"/>
                </a:cxn>
                <a:cxn ang="0">
                  <a:pos x="373" y="356"/>
                </a:cxn>
                <a:cxn ang="0">
                  <a:pos x="394" y="391"/>
                </a:cxn>
                <a:cxn ang="0">
                  <a:pos x="415" y="429"/>
                </a:cxn>
                <a:cxn ang="0">
                  <a:pos x="433" y="458"/>
                </a:cxn>
                <a:cxn ang="0">
                  <a:pos x="447" y="485"/>
                </a:cxn>
                <a:cxn ang="0">
                  <a:pos x="456" y="503"/>
                </a:cxn>
                <a:cxn ang="0">
                  <a:pos x="461" y="511"/>
                </a:cxn>
                <a:cxn ang="0">
                  <a:pos x="450" y="521"/>
                </a:cxn>
                <a:cxn ang="0">
                  <a:pos x="445" y="527"/>
                </a:cxn>
                <a:cxn ang="0">
                  <a:pos x="436" y="527"/>
                </a:cxn>
                <a:cxn ang="0">
                  <a:pos x="428" y="527"/>
                </a:cxn>
                <a:cxn ang="0">
                  <a:pos x="422" y="527"/>
                </a:cxn>
                <a:cxn ang="0">
                  <a:pos x="416" y="531"/>
                </a:cxn>
                <a:cxn ang="0">
                  <a:pos x="407" y="518"/>
                </a:cxn>
                <a:cxn ang="0">
                  <a:pos x="401" y="505"/>
                </a:cxn>
                <a:cxn ang="0">
                  <a:pos x="394" y="491"/>
                </a:cxn>
                <a:cxn ang="0">
                  <a:pos x="388" y="478"/>
                </a:cxn>
                <a:cxn ang="0">
                  <a:pos x="381" y="463"/>
                </a:cxn>
                <a:cxn ang="0">
                  <a:pos x="373" y="450"/>
                </a:cxn>
                <a:cxn ang="0">
                  <a:pos x="366" y="436"/>
                </a:cxn>
                <a:cxn ang="0">
                  <a:pos x="360" y="423"/>
                </a:cxn>
              </a:cxnLst>
              <a:rect l="0" t="0" r="r" b="b"/>
              <a:pathLst>
                <a:path w="461" h="531">
                  <a:moveTo>
                    <a:pt x="360" y="423"/>
                  </a:moveTo>
                  <a:lnTo>
                    <a:pt x="340" y="393"/>
                  </a:lnTo>
                  <a:lnTo>
                    <a:pt x="315" y="359"/>
                  </a:lnTo>
                  <a:lnTo>
                    <a:pt x="281" y="319"/>
                  </a:lnTo>
                  <a:lnTo>
                    <a:pt x="244" y="278"/>
                  </a:lnTo>
                  <a:lnTo>
                    <a:pt x="204" y="237"/>
                  </a:lnTo>
                  <a:lnTo>
                    <a:pt x="166" y="199"/>
                  </a:lnTo>
                  <a:lnTo>
                    <a:pt x="132" y="168"/>
                  </a:lnTo>
                  <a:lnTo>
                    <a:pt x="106" y="147"/>
                  </a:lnTo>
                  <a:lnTo>
                    <a:pt x="82" y="132"/>
                  </a:lnTo>
                  <a:lnTo>
                    <a:pt x="62" y="121"/>
                  </a:lnTo>
                  <a:lnTo>
                    <a:pt x="43" y="110"/>
                  </a:lnTo>
                  <a:lnTo>
                    <a:pt x="30" y="101"/>
                  </a:lnTo>
                  <a:lnTo>
                    <a:pt x="16" y="92"/>
                  </a:lnTo>
                  <a:lnTo>
                    <a:pt x="7" y="85"/>
                  </a:lnTo>
                  <a:lnTo>
                    <a:pt x="1" y="76"/>
                  </a:lnTo>
                  <a:lnTo>
                    <a:pt x="0" y="70"/>
                  </a:lnTo>
                  <a:lnTo>
                    <a:pt x="1" y="60"/>
                  </a:lnTo>
                  <a:lnTo>
                    <a:pt x="9" y="48"/>
                  </a:lnTo>
                  <a:lnTo>
                    <a:pt x="18" y="33"/>
                  </a:lnTo>
                  <a:lnTo>
                    <a:pt x="30" y="19"/>
                  </a:lnTo>
                  <a:lnTo>
                    <a:pt x="39" y="7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8" y="9"/>
                  </a:lnTo>
                  <a:lnTo>
                    <a:pt x="76" y="21"/>
                  </a:lnTo>
                  <a:lnTo>
                    <a:pt x="83" y="33"/>
                  </a:lnTo>
                  <a:lnTo>
                    <a:pt x="91" y="42"/>
                  </a:lnTo>
                  <a:lnTo>
                    <a:pt x="98" y="52"/>
                  </a:lnTo>
                  <a:lnTo>
                    <a:pt x="103" y="60"/>
                  </a:lnTo>
                  <a:lnTo>
                    <a:pt x="109" y="65"/>
                  </a:lnTo>
                  <a:lnTo>
                    <a:pt x="111" y="68"/>
                  </a:lnTo>
                  <a:lnTo>
                    <a:pt x="113" y="70"/>
                  </a:lnTo>
                  <a:lnTo>
                    <a:pt x="119" y="74"/>
                  </a:lnTo>
                  <a:lnTo>
                    <a:pt x="140" y="92"/>
                  </a:lnTo>
                  <a:lnTo>
                    <a:pt x="168" y="116"/>
                  </a:lnTo>
                  <a:lnTo>
                    <a:pt x="202" y="149"/>
                  </a:lnTo>
                  <a:lnTo>
                    <a:pt x="238" y="183"/>
                  </a:lnTo>
                  <a:lnTo>
                    <a:pt x="274" y="220"/>
                  </a:lnTo>
                  <a:lnTo>
                    <a:pt x="306" y="255"/>
                  </a:lnTo>
                  <a:lnTo>
                    <a:pt x="332" y="289"/>
                  </a:lnTo>
                  <a:lnTo>
                    <a:pt x="351" y="320"/>
                  </a:lnTo>
                  <a:lnTo>
                    <a:pt x="373" y="356"/>
                  </a:lnTo>
                  <a:lnTo>
                    <a:pt x="394" y="391"/>
                  </a:lnTo>
                  <a:lnTo>
                    <a:pt x="415" y="429"/>
                  </a:lnTo>
                  <a:lnTo>
                    <a:pt x="433" y="458"/>
                  </a:lnTo>
                  <a:lnTo>
                    <a:pt x="447" y="485"/>
                  </a:lnTo>
                  <a:lnTo>
                    <a:pt x="456" y="503"/>
                  </a:lnTo>
                  <a:lnTo>
                    <a:pt x="461" y="511"/>
                  </a:lnTo>
                  <a:lnTo>
                    <a:pt x="450" y="521"/>
                  </a:lnTo>
                  <a:lnTo>
                    <a:pt x="445" y="527"/>
                  </a:lnTo>
                  <a:lnTo>
                    <a:pt x="436" y="527"/>
                  </a:lnTo>
                  <a:lnTo>
                    <a:pt x="428" y="527"/>
                  </a:lnTo>
                  <a:lnTo>
                    <a:pt x="422" y="527"/>
                  </a:lnTo>
                  <a:lnTo>
                    <a:pt x="416" y="531"/>
                  </a:lnTo>
                  <a:lnTo>
                    <a:pt x="407" y="518"/>
                  </a:lnTo>
                  <a:lnTo>
                    <a:pt x="401" y="505"/>
                  </a:lnTo>
                  <a:lnTo>
                    <a:pt x="394" y="491"/>
                  </a:lnTo>
                  <a:lnTo>
                    <a:pt x="388" y="478"/>
                  </a:lnTo>
                  <a:lnTo>
                    <a:pt x="381" y="463"/>
                  </a:lnTo>
                  <a:lnTo>
                    <a:pt x="373" y="450"/>
                  </a:lnTo>
                  <a:lnTo>
                    <a:pt x="366" y="436"/>
                  </a:lnTo>
                  <a:lnTo>
                    <a:pt x="360" y="423"/>
                  </a:lnTo>
                  <a:close/>
                </a:path>
              </a:pathLst>
            </a:custGeom>
            <a:solidFill>
              <a:srgbClr val="5454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Freeform 57"/>
            <p:cNvSpPr>
              <a:spLocks/>
            </p:cNvSpPr>
            <p:nvPr/>
          </p:nvSpPr>
          <p:spPr bwMode="auto">
            <a:xfrm>
              <a:off x="3510" y="1224"/>
              <a:ext cx="445" cy="512"/>
            </a:xfrm>
            <a:custGeom>
              <a:avLst/>
              <a:gdLst/>
              <a:ahLst/>
              <a:cxnLst>
                <a:cxn ang="0">
                  <a:pos x="363" y="399"/>
                </a:cxn>
                <a:cxn ang="0">
                  <a:pos x="345" y="369"/>
                </a:cxn>
                <a:cxn ang="0">
                  <a:pos x="319" y="335"/>
                </a:cxn>
                <a:cxn ang="0">
                  <a:pos x="286" y="295"/>
                </a:cxn>
                <a:cxn ang="0">
                  <a:pos x="250" y="256"/>
                </a:cxn>
                <a:cxn ang="0">
                  <a:pos x="212" y="216"/>
                </a:cxn>
                <a:cxn ang="0">
                  <a:pos x="177" y="180"/>
                </a:cxn>
                <a:cxn ang="0">
                  <a:pos x="145" y="149"/>
                </a:cxn>
                <a:cxn ang="0">
                  <a:pos x="121" y="126"/>
                </a:cxn>
                <a:cxn ang="0">
                  <a:pos x="99" y="109"/>
                </a:cxn>
                <a:cxn ang="0">
                  <a:pos x="76" y="97"/>
                </a:cxn>
                <a:cxn ang="0">
                  <a:pos x="55" y="86"/>
                </a:cxn>
                <a:cxn ang="0">
                  <a:pos x="39" y="80"/>
                </a:cxn>
                <a:cxn ang="0">
                  <a:pos x="23" y="74"/>
                </a:cxn>
                <a:cxn ang="0">
                  <a:pos x="11" y="71"/>
                </a:cxn>
                <a:cxn ang="0">
                  <a:pos x="3" y="68"/>
                </a:cxn>
                <a:cxn ang="0">
                  <a:pos x="0" y="67"/>
                </a:cxn>
                <a:cxn ang="0">
                  <a:pos x="2" y="58"/>
                </a:cxn>
                <a:cxn ang="0">
                  <a:pos x="8" y="46"/>
                </a:cxn>
                <a:cxn ang="0">
                  <a:pos x="15" y="31"/>
                </a:cxn>
                <a:cxn ang="0">
                  <a:pos x="26" y="19"/>
                </a:cxn>
                <a:cxn ang="0">
                  <a:pos x="35" y="7"/>
                </a:cxn>
                <a:cxn ang="0">
                  <a:pos x="47" y="0"/>
                </a:cxn>
                <a:cxn ang="0">
                  <a:pos x="55" y="0"/>
                </a:cxn>
                <a:cxn ang="0">
                  <a:pos x="64" y="10"/>
                </a:cxn>
                <a:cxn ang="0">
                  <a:pos x="69" y="21"/>
                </a:cxn>
                <a:cxn ang="0">
                  <a:pos x="78" y="31"/>
                </a:cxn>
                <a:cxn ang="0">
                  <a:pos x="85" y="39"/>
                </a:cxn>
                <a:cxn ang="0">
                  <a:pos x="94" y="48"/>
                </a:cxn>
                <a:cxn ang="0">
                  <a:pos x="107" y="58"/>
                </a:cxn>
                <a:cxn ang="0">
                  <a:pos x="113" y="62"/>
                </a:cxn>
                <a:cxn ang="0">
                  <a:pos x="119" y="67"/>
                </a:cxn>
                <a:cxn ang="0">
                  <a:pos x="139" y="85"/>
                </a:cxn>
                <a:cxn ang="0">
                  <a:pos x="165" y="109"/>
                </a:cxn>
                <a:cxn ang="0">
                  <a:pos x="200" y="140"/>
                </a:cxn>
                <a:cxn ang="0">
                  <a:pos x="235" y="174"/>
                </a:cxn>
                <a:cxn ang="0">
                  <a:pos x="271" y="211"/>
                </a:cxn>
                <a:cxn ang="0">
                  <a:pos x="302" y="247"/>
                </a:cxn>
                <a:cxn ang="0">
                  <a:pos x="328" y="281"/>
                </a:cxn>
                <a:cxn ang="0">
                  <a:pos x="345" y="310"/>
                </a:cxn>
                <a:cxn ang="0">
                  <a:pos x="366" y="344"/>
                </a:cxn>
                <a:cxn ang="0">
                  <a:pos x="385" y="378"/>
                </a:cxn>
                <a:cxn ang="0">
                  <a:pos x="405" y="412"/>
                </a:cxn>
                <a:cxn ang="0">
                  <a:pos x="420" y="441"/>
                </a:cxn>
                <a:cxn ang="0">
                  <a:pos x="433" y="464"/>
                </a:cxn>
                <a:cxn ang="0">
                  <a:pos x="441" y="479"/>
                </a:cxn>
                <a:cxn ang="0">
                  <a:pos x="445" y="487"/>
                </a:cxn>
                <a:cxn ang="0">
                  <a:pos x="436" y="499"/>
                </a:cxn>
                <a:cxn ang="0">
                  <a:pos x="424" y="512"/>
                </a:cxn>
                <a:cxn ang="0">
                  <a:pos x="415" y="494"/>
                </a:cxn>
                <a:cxn ang="0">
                  <a:pos x="406" y="479"/>
                </a:cxn>
                <a:cxn ang="0">
                  <a:pos x="399" y="466"/>
                </a:cxn>
                <a:cxn ang="0">
                  <a:pos x="391" y="452"/>
                </a:cxn>
                <a:cxn ang="0">
                  <a:pos x="384" y="439"/>
                </a:cxn>
                <a:cxn ang="0">
                  <a:pos x="377" y="426"/>
                </a:cxn>
                <a:cxn ang="0">
                  <a:pos x="369" y="412"/>
                </a:cxn>
                <a:cxn ang="0">
                  <a:pos x="363" y="399"/>
                </a:cxn>
              </a:cxnLst>
              <a:rect l="0" t="0" r="r" b="b"/>
              <a:pathLst>
                <a:path w="445" h="512">
                  <a:moveTo>
                    <a:pt x="363" y="399"/>
                  </a:moveTo>
                  <a:lnTo>
                    <a:pt x="345" y="369"/>
                  </a:lnTo>
                  <a:lnTo>
                    <a:pt x="319" y="335"/>
                  </a:lnTo>
                  <a:lnTo>
                    <a:pt x="286" y="295"/>
                  </a:lnTo>
                  <a:lnTo>
                    <a:pt x="250" y="256"/>
                  </a:lnTo>
                  <a:lnTo>
                    <a:pt x="212" y="216"/>
                  </a:lnTo>
                  <a:lnTo>
                    <a:pt x="177" y="180"/>
                  </a:lnTo>
                  <a:lnTo>
                    <a:pt x="145" y="149"/>
                  </a:lnTo>
                  <a:lnTo>
                    <a:pt x="121" y="126"/>
                  </a:lnTo>
                  <a:lnTo>
                    <a:pt x="99" y="109"/>
                  </a:lnTo>
                  <a:lnTo>
                    <a:pt x="76" y="97"/>
                  </a:lnTo>
                  <a:lnTo>
                    <a:pt x="55" y="86"/>
                  </a:lnTo>
                  <a:lnTo>
                    <a:pt x="39" y="80"/>
                  </a:lnTo>
                  <a:lnTo>
                    <a:pt x="23" y="74"/>
                  </a:lnTo>
                  <a:lnTo>
                    <a:pt x="11" y="71"/>
                  </a:lnTo>
                  <a:lnTo>
                    <a:pt x="3" y="68"/>
                  </a:lnTo>
                  <a:lnTo>
                    <a:pt x="0" y="67"/>
                  </a:lnTo>
                  <a:lnTo>
                    <a:pt x="2" y="58"/>
                  </a:lnTo>
                  <a:lnTo>
                    <a:pt x="8" y="46"/>
                  </a:lnTo>
                  <a:lnTo>
                    <a:pt x="15" y="31"/>
                  </a:lnTo>
                  <a:lnTo>
                    <a:pt x="26" y="19"/>
                  </a:lnTo>
                  <a:lnTo>
                    <a:pt x="35" y="7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64" y="10"/>
                  </a:lnTo>
                  <a:lnTo>
                    <a:pt x="69" y="21"/>
                  </a:lnTo>
                  <a:lnTo>
                    <a:pt x="78" y="31"/>
                  </a:lnTo>
                  <a:lnTo>
                    <a:pt x="85" y="39"/>
                  </a:lnTo>
                  <a:lnTo>
                    <a:pt x="94" y="48"/>
                  </a:lnTo>
                  <a:lnTo>
                    <a:pt x="107" y="58"/>
                  </a:lnTo>
                  <a:lnTo>
                    <a:pt x="113" y="62"/>
                  </a:lnTo>
                  <a:lnTo>
                    <a:pt x="119" y="67"/>
                  </a:lnTo>
                  <a:lnTo>
                    <a:pt x="139" y="85"/>
                  </a:lnTo>
                  <a:lnTo>
                    <a:pt x="165" y="109"/>
                  </a:lnTo>
                  <a:lnTo>
                    <a:pt x="200" y="140"/>
                  </a:lnTo>
                  <a:lnTo>
                    <a:pt x="235" y="174"/>
                  </a:lnTo>
                  <a:lnTo>
                    <a:pt x="271" y="211"/>
                  </a:lnTo>
                  <a:lnTo>
                    <a:pt x="302" y="247"/>
                  </a:lnTo>
                  <a:lnTo>
                    <a:pt x="328" y="281"/>
                  </a:lnTo>
                  <a:lnTo>
                    <a:pt x="345" y="310"/>
                  </a:lnTo>
                  <a:lnTo>
                    <a:pt x="366" y="344"/>
                  </a:lnTo>
                  <a:lnTo>
                    <a:pt x="385" y="378"/>
                  </a:lnTo>
                  <a:lnTo>
                    <a:pt x="405" y="412"/>
                  </a:lnTo>
                  <a:lnTo>
                    <a:pt x="420" y="441"/>
                  </a:lnTo>
                  <a:lnTo>
                    <a:pt x="433" y="464"/>
                  </a:lnTo>
                  <a:lnTo>
                    <a:pt x="441" y="479"/>
                  </a:lnTo>
                  <a:lnTo>
                    <a:pt x="445" y="487"/>
                  </a:lnTo>
                  <a:lnTo>
                    <a:pt x="436" y="499"/>
                  </a:lnTo>
                  <a:lnTo>
                    <a:pt x="424" y="512"/>
                  </a:lnTo>
                  <a:lnTo>
                    <a:pt x="415" y="494"/>
                  </a:lnTo>
                  <a:lnTo>
                    <a:pt x="406" y="479"/>
                  </a:lnTo>
                  <a:lnTo>
                    <a:pt x="399" y="466"/>
                  </a:lnTo>
                  <a:lnTo>
                    <a:pt x="391" y="452"/>
                  </a:lnTo>
                  <a:lnTo>
                    <a:pt x="384" y="439"/>
                  </a:lnTo>
                  <a:lnTo>
                    <a:pt x="377" y="426"/>
                  </a:lnTo>
                  <a:lnTo>
                    <a:pt x="369" y="412"/>
                  </a:lnTo>
                  <a:lnTo>
                    <a:pt x="363" y="399"/>
                  </a:lnTo>
                  <a:close/>
                </a:path>
              </a:pathLst>
            </a:custGeom>
            <a:solidFill>
              <a:srgbClr val="5E5E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2" name="Freeform 58"/>
            <p:cNvSpPr>
              <a:spLocks/>
            </p:cNvSpPr>
            <p:nvPr/>
          </p:nvSpPr>
          <p:spPr bwMode="auto">
            <a:xfrm>
              <a:off x="3513" y="1236"/>
              <a:ext cx="433" cy="475"/>
            </a:xfrm>
            <a:custGeom>
              <a:avLst/>
              <a:gdLst/>
              <a:ahLst/>
              <a:cxnLst>
                <a:cxn ang="0">
                  <a:pos x="365" y="366"/>
                </a:cxn>
                <a:cxn ang="0">
                  <a:pos x="348" y="338"/>
                </a:cxn>
                <a:cxn ang="0">
                  <a:pos x="323" y="306"/>
                </a:cxn>
                <a:cxn ang="0">
                  <a:pos x="293" y="271"/>
                </a:cxn>
                <a:cxn ang="0">
                  <a:pos x="261" y="234"/>
                </a:cxn>
                <a:cxn ang="0">
                  <a:pos x="223" y="196"/>
                </a:cxn>
                <a:cxn ang="0">
                  <a:pos x="191" y="162"/>
                </a:cxn>
                <a:cxn ang="0">
                  <a:pos x="161" y="131"/>
                </a:cxn>
                <a:cxn ang="0">
                  <a:pos x="139" y="107"/>
                </a:cxn>
                <a:cxn ang="0">
                  <a:pos x="116" y="86"/>
                </a:cxn>
                <a:cxn ang="0">
                  <a:pos x="96" y="73"/>
                </a:cxn>
                <a:cxn ang="0">
                  <a:pos x="73" y="64"/>
                </a:cxn>
                <a:cxn ang="0">
                  <a:pos x="52" y="61"/>
                </a:cxn>
                <a:cxn ang="0">
                  <a:pos x="33" y="58"/>
                </a:cxn>
                <a:cxn ang="0">
                  <a:pos x="17" y="58"/>
                </a:cxn>
                <a:cxn ang="0">
                  <a:pos x="5" y="58"/>
                </a:cxn>
                <a:cxn ang="0">
                  <a:pos x="0" y="58"/>
                </a:cxn>
                <a:cxn ang="0">
                  <a:pos x="0" y="52"/>
                </a:cxn>
                <a:cxn ang="0">
                  <a:pos x="5" y="43"/>
                </a:cxn>
                <a:cxn ang="0">
                  <a:pos x="12" y="30"/>
                </a:cxn>
                <a:cxn ang="0">
                  <a:pos x="23" y="18"/>
                </a:cxn>
                <a:cxn ang="0">
                  <a:pos x="32" y="6"/>
                </a:cxn>
                <a:cxn ang="0">
                  <a:pos x="44" y="0"/>
                </a:cxn>
                <a:cxn ang="0">
                  <a:pos x="52" y="0"/>
                </a:cxn>
                <a:cxn ang="0">
                  <a:pos x="61" y="10"/>
                </a:cxn>
                <a:cxn ang="0">
                  <a:pos x="66" y="19"/>
                </a:cxn>
                <a:cxn ang="0">
                  <a:pos x="75" y="30"/>
                </a:cxn>
                <a:cxn ang="0">
                  <a:pos x="82" y="37"/>
                </a:cxn>
                <a:cxn ang="0">
                  <a:pos x="91" y="44"/>
                </a:cxn>
                <a:cxn ang="0">
                  <a:pos x="104" y="53"/>
                </a:cxn>
                <a:cxn ang="0">
                  <a:pos x="110" y="58"/>
                </a:cxn>
                <a:cxn ang="0">
                  <a:pos x="116" y="62"/>
                </a:cxn>
                <a:cxn ang="0">
                  <a:pos x="136" y="79"/>
                </a:cxn>
                <a:cxn ang="0">
                  <a:pos x="162" y="103"/>
                </a:cxn>
                <a:cxn ang="0">
                  <a:pos x="197" y="134"/>
                </a:cxn>
                <a:cxn ang="0">
                  <a:pos x="231" y="168"/>
                </a:cxn>
                <a:cxn ang="0">
                  <a:pos x="267" y="204"/>
                </a:cxn>
                <a:cxn ang="0">
                  <a:pos x="296" y="238"/>
                </a:cxn>
                <a:cxn ang="0">
                  <a:pos x="320" y="272"/>
                </a:cxn>
                <a:cxn ang="0">
                  <a:pos x="339" y="302"/>
                </a:cxn>
                <a:cxn ang="0">
                  <a:pos x="360" y="333"/>
                </a:cxn>
                <a:cxn ang="0">
                  <a:pos x="378" y="365"/>
                </a:cxn>
                <a:cxn ang="0">
                  <a:pos x="396" y="396"/>
                </a:cxn>
                <a:cxn ang="0">
                  <a:pos x="409" y="421"/>
                </a:cxn>
                <a:cxn ang="0">
                  <a:pos x="423" y="443"/>
                </a:cxn>
                <a:cxn ang="0">
                  <a:pos x="430" y="457"/>
                </a:cxn>
                <a:cxn ang="0">
                  <a:pos x="433" y="463"/>
                </a:cxn>
                <a:cxn ang="0">
                  <a:pos x="426" y="475"/>
                </a:cxn>
                <a:cxn ang="0">
                  <a:pos x="417" y="458"/>
                </a:cxn>
                <a:cxn ang="0">
                  <a:pos x="408" y="445"/>
                </a:cxn>
                <a:cxn ang="0">
                  <a:pos x="400" y="433"/>
                </a:cxn>
                <a:cxn ang="0">
                  <a:pos x="394" y="421"/>
                </a:cxn>
                <a:cxn ang="0">
                  <a:pos x="387" y="408"/>
                </a:cxn>
                <a:cxn ang="0">
                  <a:pos x="380" y="396"/>
                </a:cxn>
                <a:cxn ang="0">
                  <a:pos x="372" y="381"/>
                </a:cxn>
                <a:cxn ang="0">
                  <a:pos x="365" y="366"/>
                </a:cxn>
              </a:cxnLst>
              <a:rect l="0" t="0" r="r" b="b"/>
              <a:pathLst>
                <a:path w="433" h="475">
                  <a:moveTo>
                    <a:pt x="365" y="366"/>
                  </a:moveTo>
                  <a:lnTo>
                    <a:pt x="348" y="338"/>
                  </a:lnTo>
                  <a:lnTo>
                    <a:pt x="323" y="306"/>
                  </a:lnTo>
                  <a:lnTo>
                    <a:pt x="293" y="271"/>
                  </a:lnTo>
                  <a:lnTo>
                    <a:pt x="261" y="234"/>
                  </a:lnTo>
                  <a:lnTo>
                    <a:pt x="223" y="196"/>
                  </a:lnTo>
                  <a:lnTo>
                    <a:pt x="191" y="162"/>
                  </a:lnTo>
                  <a:lnTo>
                    <a:pt x="161" y="131"/>
                  </a:lnTo>
                  <a:lnTo>
                    <a:pt x="139" y="107"/>
                  </a:lnTo>
                  <a:lnTo>
                    <a:pt x="116" y="86"/>
                  </a:lnTo>
                  <a:lnTo>
                    <a:pt x="96" y="73"/>
                  </a:lnTo>
                  <a:lnTo>
                    <a:pt x="73" y="64"/>
                  </a:lnTo>
                  <a:lnTo>
                    <a:pt x="52" y="61"/>
                  </a:lnTo>
                  <a:lnTo>
                    <a:pt x="33" y="58"/>
                  </a:lnTo>
                  <a:lnTo>
                    <a:pt x="17" y="58"/>
                  </a:lnTo>
                  <a:lnTo>
                    <a:pt x="5" y="58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5" y="43"/>
                  </a:lnTo>
                  <a:lnTo>
                    <a:pt x="12" y="30"/>
                  </a:lnTo>
                  <a:lnTo>
                    <a:pt x="23" y="18"/>
                  </a:lnTo>
                  <a:lnTo>
                    <a:pt x="32" y="6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1" y="10"/>
                  </a:lnTo>
                  <a:lnTo>
                    <a:pt x="66" y="19"/>
                  </a:lnTo>
                  <a:lnTo>
                    <a:pt x="75" y="30"/>
                  </a:lnTo>
                  <a:lnTo>
                    <a:pt x="82" y="37"/>
                  </a:lnTo>
                  <a:lnTo>
                    <a:pt x="91" y="44"/>
                  </a:lnTo>
                  <a:lnTo>
                    <a:pt x="104" y="53"/>
                  </a:lnTo>
                  <a:lnTo>
                    <a:pt x="110" y="58"/>
                  </a:lnTo>
                  <a:lnTo>
                    <a:pt x="116" y="62"/>
                  </a:lnTo>
                  <a:lnTo>
                    <a:pt x="136" y="79"/>
                  </a:lnTo>
                  <a:lnTo>
                    <a:pt x="162" y="103"/>
                  </a:lnTo>
                  <a:lnTo>
                    <a:pt x="197" y="134"/>
                  </a:lnTo>
                  <a:lnTo>
                    <a:pt x="231" y="168"/>
                  </a:lnTo>
                  <a:lnTo>
                    <a:pt x="267" y="204"/>
                  </a:lnTo>
                  <a:lnTo>
                    <a:pt x="296" y="238"/>
                  </a:lnTo>
                  <a:lnTo>
                    <a:pt x="320" y="272"/>
                  </a:lnTo>
                  <a:lnTo>
                    <a:pt x="339" y="302"/>
                  </a:lnTo>
                  <a:lnTo>
                    <a:pt x="360" y="333"/>
                  </a:lnTo>
                  <a:lnTo>
                    <a:pt x="378" y="365"/>
                  </a:lnTo>
                  <a:lnTo>
                    <a:pt x="396" y="396"/>
                  </a:lnTo>
                  <a:lnTo>
                    <a:pt x="409" y="421"/>
                  </a:lnTo>
                  <a:lnTo>
                    <a:pt x="423" y="443"/>
                  </a:lnTo>
                  <a:lnTo>
                    <a:pt x="430" y="457"/>
                  </a:lnTo>
                  <a:lnTo>
                    <a:pt x="433" y="463"/>
                  </a:lnTo>
                  <a:lnTo>
                    <a:pt x="426" y="475"/>
                  </a:lnTo>
                  <a:lnTo>
                    <a:pt x="417" y="458"/>
                  </a:lnTo>
                  <a:lnTo>
                    <a:pt x="408" y="445"/>
                  </a:lnTo>
                  <a:lnTo>
                    <a:pt x="400" y="433"/>
                  </a:lnTo>
                  <a:lnTo>
                    <a:pt x="394" y="421"/>
                  </a:lnTo>
                  <a:lnTo>
                    <a:pt x="387" y="408"/>
                  </a:lnTo>
                  <a:lnTo>
                    <a:pt x="380" y="396"/>
                  </a:lnTo>
                  <a:lnTo>
                    <a:pt x="372" y="381"/>
                  </a:lnTo>
                  <a:lnTo>
                    <a:pt x="365" y="366"/>
                  </a:lnTo>
                  <a:close/>
                </a:path>
              </a:pathLst>
            </a:custGeom>
            <a:solidFill>
              <a:srgbClr val="6969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3" name="Freeform 59"/>
            <p:cNvSpPr>
              <a:spLocks/>
            </p:cNvSpPr>
            <p:nvPr/>
          </p:nvSpPr>
          <p:spPr bwMode="auto">
            <a:xfrm>
              <a:off x="3050" y="1934"/>
              <a:ext cx="162" cy="307"/>
            </a:xfrm>
            <a:custGeom>
              <a:avLst/>
              <a:gdLst/>
              <a:ahLst/>
              <a:cxnLst>
                <a:cxn ang="0">
                  <a:pos x="4" y="307"/>
                </a:cxn>
                <a:cxn ang="0">
                  <a:pos x="0" y="293"/>
                </a:cxn>
                <a:cxn ang="0">
                  <a:pos x="0" y="275"/>
                </a:cxn>
                <a:cxn ang="0">
                  <a:pos x="3" y="255"/>
                </a:cxn>
                <a:cxn ang="0">
                  <a:pos x="7" y="232"/>
                </a:cxn>
                <a:cxn ang="0">
                  <a:pos x="11" y="207"/>
                </a:cxn>
                <a:cxn ang="0">
                  <a:pos x="17" y="185"/>
                </a:cxn>
                <a:cxn ang="0">
                  <a:pos x="22" y="164"/>
                </a:cxn>
                <a:cxn ang="0">
                  <a:pos x="28" y="149"/>
                </a:cxn>
                <a:cxn ang="0">
                  <a:pos x="32" y="141"/>
                </a:cxn>
                <a:cxn ang="0">
                  <a:pos x="46" y="125"/>
                </a:cxn>
                <a:cxn ang="0">
                  <a:pos x="64" y="101"/>
                </a:cxn>
                <a:cxn ang="0">
                  <a:pos x="87" y="76"/>
                </a:cxn>
                <a:cxn ang="0">
                  <a:pos x="111" y="48"/>
                </a:cxn>
                <a:cxn ang="0">
                  <a:pos x="133" y="25"/>
                </a:cxn>
                <a:cxn ang="0">
                  <a:pos x="150" y="7"/>
                </a:cxn>
                <a:cxn ang="0">
                  <a:pos x="162" y="0"/>
                </a:cxn>
                <a:cxn ang="0">
                  <a:pos x="162" y="3"/>
                </a:cxn>
                <a:cxn ang="0">
                  <a:pos x="162" y="4"/>
                </a:cxn>
                <a:cxn ang="0">
                  <a:pos x="147" y="22"/>
                </a:cxn>
                <a:cxn ang="0">
                  <a:pos x="135" y="40"/>
                </a:cxn>
                <a:cxn ang="0">
                  <a:pos x="123" y="58"/>
                </a:cxn>
                <a:cxn ang="0">
                  <a:pos x="113" y="77"/>
                </a:cxn>
                <a:cxn ang="0">
                  <a:pos x="101" y="95"/>
                </a:cxn>
                <a:cxn ang="0">
                  <a:pos x="89" y="113"/>
                </a:cxn>
                <a:cxn ang="0">
                  <a:pos x="74" y="131"/>
                </a:cxn>
                <a:cxn ang="0">
                  <a:pos x="61" y="149"/>
                </a:cxn>
                <a:cxn ang="0">
                  <a:pos x="53" y="159"/>
                </a:cxn>
                <a:cxn ang="0">
                  <a:pos x="50" y="176"/>
                </a:cxn>
                <a:cxn ang="0">
                  <a:pos x="49" y="183"/>
                </a:cxn>
                <a:cxn ang="0">
                  <a:pos x="47" y="192"/>
                </a:cxn>
                <a:cxn ang="0">
                  <a:pos x="46" y="199"/>
                </a:cxn>
                <a:cxn ang="0">
                  <a:pos x="44" y="207"/>
                </a:cxn>
                <a:cxn ang="0">
                  <a:pos x="38" y="217"/>
                </a:cxn>
                <a:cxn ang="0">
                  <a:pos x="34" y="229"/>
                </a:cxn>
                <a:cxn ang="0">
                  <a:pos x="28" y="241"/>
                </a:cxn>
                <a:cxn ang="0">
                  <a:pos x="23" y="255"/>
                </a:cxn>
                <a:cxn ang="0">
                  <a:pos x="17" y="266"/>
                </a:cxn>
                <a:cxn ang="0">
                  <a:pos x="13" y="280"/>
                </a:cxn>
                <a:cxn ang="0">
                  <a:pos x="9" y="293"/>
                </a:cxn>
                <a:cxn ang="0">
                  <a:pos x="4" y="307"/>
                </a:cxn>
              </a:cxnLst>
              <a:rect l="0" t="0" r="r" b="b"/>
              <a:pathLst>
                <a:path w="162" h="307">
                  <a:moveTo>
                    <a:pt x="4" y="307"/>
                  </a:moveTo>
                  <a:lnTo>
                    <a:pt x="0" y="293"/>
                  </a:lnTo>
                  <a:lnTo>
                    <a:pt x="0" y="275"/>
                  </a:lnTo>
                  <a:lnTo>
                    <a:pt x="3" y="255"/>
                  </a:lnTo>
                  <a:lnTo>
                    <a:pt x="7" y="232"/>
                  </a:lnTo>
                  <a:lnTo>
                    <a:pt x="11" y="207"/>
                  </a:lnTo>
                  <a:lnTo>
                    <a:pt x="17" y="185"/>
                  </a:lnTo>
                  <a:lnTo>
                    <a:pt x="22" y="164"/>
                  </a:lnTo>
                  <a:lnTo>
                    <a:pt x="28" y="149"/>
                  </a:lnTo>
                  <a:lnTo>
                    <a:pt x="32" y="141"/>
                  </a:lnTo>
                  <a:lnTo>
                    <a:pt x="46" y="125"/>
                  </a:lnTo>
                  <a:lnTo>
                    <a:pt x="64" y="101"/>
                  </a:lnTo>
                  <a:lnTo>
                    <a:pt x="87" y="76"/>
                  </a:lnTo>
                  <a:lnTo>
                    <a:pt x="111" y="48"/>
                  </a:lnTo>
                  <a:lnTo>
                    <a:pt x="133" y="25"/>
                  </a:lnTo>
                  <a:lnTo>
                    <a:pt x="150" y="7"/>
                  </a:lnTo>
                  <a:lnTo>
                    <a:pt x="162" y="0"/>
                  </a:lnTo>
                  <a:lnTo>
                    <a:pt x="162" y="3"/>
                  </a:lnTo>
                  <a:lnTo>
                    <a:pt x="162" y="4"/>
                  </a:lnTo>
                  <a:lnTo>
                    <a:pt x="147" y="22"/>
                  </a:lnTo>
                  <a:lnTo>
                    <a:pt x="135" y="40"/>
                  </a:lnTo>
                  <a:lnTo>
                    <a:pt x="123" y="58"/>
                  </a:lnTo>
                  <a:lnTo>
                    <a:pt x="113" y="77"/>
                  </a:lnTo>
                  <a:lnTo>
                    <a:pt x="101" y="95"/>
                  </a:lnTo>
                  <a:lnTo>
                    <a:pt x="89" y="113"/>
                  </a:lnTo>
                  <a:lnTo>
                    <a:pt x="74" y="131"/>
                  </a:lnTo>
                  <a:lnTo>
                    <a:pt x="61" y="149"/>
                  </a:lnTo>
                  <a:lnTo>
                    <a:pt x="53" y="159"/>
                  </a:lnTo>
                  <a:lnTo>
                    <a:pt x="50" y="176"/>
                  </a:lnTo>
                  <a:lnTo>
                    <a:pt x="49" y="183"/>
                  </a:lnTo>
                  <a:lnTo>
                    <a:pt x="47" y="192"/>
                  </a:lnTo>
                  <a:lnTo>
                    <a:pt x="46" y="199"/>
                  </a:lnTo>
                  <a:lnTo>
                    <a:pt x="44" y="207"/>
                  </a:lnTo>
                  <a:lnTo>
                    <a:pt x="38" y="217"/>
                  </a:lnTo>
                  <a:lnTo>
                    <a:pt x="34" y="229"/>
                  </a:lnTo>
                  <a:lnTo>
                    <a:pt x="28" y="241"/>
                  </a:lnTo>
                  <a:lnTo>
                    <a:pt x="23" y="255"/>
                  </a:lnTo>
                  <a:lnTo>
                    <a:pt x="17" y="266"/>
                  </a:lnTo>
                  <a:lnTo>
                    <a:pt x="13" y="280"/>
                  </a:lnTo>
                  <a:lnTo>
                    <a:pt x="9" y="293"/>
                  </a:lnTo>
                  <a:lnTo>
                    <a:pt x="4" y="307"/>
                  </a:lnTo>
                  <a:close/>
                </a:path>
              </a:pathLst>
            </a:custGeom>
            <a:solidFill>
              <a:srgbClr val="7A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" name="Freeform 60"/>
            <p:cNvSpPr>
              <a:spLocks/>
            </p:cNvSpPr>
            <p:nvPr/>
          </p:nvSpPr>
          <p:spPr bwMode="auto">
            <a:xfrm>
              <a:off x="3051" y="2212"/>
              <a:ext cx="63" cy="422"/>
            </a:xfrm>
            <a:custGeom>
              <a:avLst/>
              <a:gdLst/>
              <a:ahLst/>
              <a:cxnLst>
                <a:cxn ang="0">
                  <a:pos x="63" y="422"/>
                </a:cxn>
                <a:cxn ang="0">
                  <a:pos x="34" y="380"/>
                </a:cxn>
                <a:cxn ang="0">
                  <a:pos x="15" y="335"/>
                </a:cxn>
                <a:cxn ang="0">
                  <a:pos x="5" y="286"/>
                </a:cxn>
                <a:cxn ang="0">
                  <a:pos x="2" y="237"/>
                </a:cxn>
                <a:cxn ang="0">
                  <a:pos x="0" y="185"/>
                </a:cxn>
                <a:cxn ang="0">
                  <a:pos x="5" y="136"/>
                </a:cxn>
                <a:cxn ang="0">
                  <a:pos x="10" y="88"/>
                </a:cxn>
                <a:cxn ang="0">
                  <a:pos x="18" y="45"/>
                </a:cxn>
                <a:cxn ang="0">
                  <a:pos x="18" y="33"/>
                </a:cxn>
                <a:cxn ang="0">
                  <a:pos x="19" y="21"/>
                </a:cxn>
                <a:cxn ang="0">
                  <a:pos x="18" y="8"/>
                </a:cxn>
                <a:cxn ang="0">
                  <a:pos x="18" y="0"/>
                </a:cxn>
                <a:cxn ang="0">
                  <a:pos x="24" y="8"/>
                </a:cxn>
                <a:cxn ang="0">
                  <a:pos x="27" y="21"/>
                </a:cxn>
                <a:cxn ang="0">
                  <a:pos x="27" y="35"/>
                </a:cxn>
                <a:cxn ang="0">
                  <a:pos x="27" y="49"/>
                </a:cxn>
                <a:cxn ang="0">
                  <a:pos x="22" y="88"/>
                </a:cxn>
                <a:cxn ang="0">
                  <a:pos x="19" y="128"/>
                </a:cxn>
                <a:cxn ang="0">
                  <a:pos x="16" y="169"/>
                </a:cxn>
                <a:cxn ang="0">
                  <a:pos x="16" y="209"/>
                </a:cxn>
                <a:cxn ang="0">
                  <a:pos x="16" y="249"/>
                </a:cxn>
                <a:cxn ang="0">
                  <a:pos x="22" y="291"/>
                </a:cxn>
                <a:cxn ang="0">
                  <a:pos x="30" y="332"/>
                </a:cxn>
                <a:cxn ang="0">
                  <a:pos x="43" y="377"/>
                </a:cxn>
                <a:cxn ang="0">
                  <a:pos x="46" y="387"/>
                </a:cxn>
                <a:cxn ang="0">
                  <a:pos x="52" y="399"/>
                </a:cxn>
                <a:cxn ang="0">
                  <a:pos x="58" y="408"/>
                </a:cxn>
                <a:cxn ang="0">
                  <a:pos x="63" y="422"/>
                </a:cxn>
              </a:cxnLst>
              <a:rect l="0" t="0" r="r" b="b"/>
              <a:pathLst>
                <a:path w="63" h="422">
                  <a:moveTo>
                    <a:pt x="63" y="422"/>
                  </a:moveTo>
                  <a:lnTo>
                    <a:pt x="34" y="380"/>
                  </a:lnTo>
                  <a:lnTo>
                    <a:pt x="15" y="335"/>
                  </a:lnTo>
                  <a:lnTo>
                    <a:pt x="5" y="286"/>
                  </a:lnTo>
                  <a:lnTo>
                    <a:pt x="2" y="237"/>
                  </a:lnTo>
                  <a:lnTo>
                    <a:pt x="0" y="185"/>
                  </a:lnTo>
                  <a:lnTo>
                    <a:pt x="5" y="136"/>
                  </a:lnTo>
                  <a:lnTo>
                    <a:pt x="10" y="88"/>
                  </a:lnTo>
                  <a:lnTo>
                    <a:pt x="18" y="45"/>
                  </a:lnTo>
                  <a:lnTo>
                    <a:pt x="18" y="33"/>
                  </a:lnTo>
                  <a:lnTo>
                    <a:pt x="19" y="21"/>
                  </a:lnTo>
                  <a:lnTo>
                    <a:pt x="18" y="8"/>
                  </a:lnTo>
                  <a:lnTo>
                    <a:pt x="18" y="0"/>
                  </a:lnTo>
                  <a:lnTo>
                    <a:pt x="24" y="8"/>
                  </a:lnTo>
                  <a:lnTo>
                    <a:pt x="27" y="21"/>
                  </a:lnTo>
                  <a:lnTo>
                    <a:pt x="27" y="35"/>
                  </a:lnTo>
                  <a:lnTo>
                    <a:pt x="27" y="49"/>
                  </a:lnTo>
                  <a:lnTo>
                    <a:pt x="22" y="88"/>
                  </a:lnTo>
                  <a:lnTo>
                    <a:pt x="19" y="128"/>
                  </a:lnTo>
                  <a:lnTo>
                    <a:pt x="16" y="169"/>
                  </a:lnTo>
                  <a:lnTo>
                    <a:pt x="16" y="209"/>
                  </a:lnTo>
                  <a:lnTo>
                    <a:pt x="16" y="249"/>
                  </a:lnTo>
                  <a:lnTo>
                    <a:pt x="22" y="291"/>
                  </a:lnTo>
                  <a:lnTo>
                    <a:pt x="30" y="332"/>
                  </a:lnTo>
                  <a:lnTo>
                    <a:pt x="43" y="377"/>
                  </a:lnTo>
                  <a:lnTo>
                    <a:pt x="46" y="387"/>
                  </a:lnTo>
                  <a:lnTo>
                    <a:pt x="52" y="399"/>
                  </a:lnTo>
                  <a:lnTo>
                    <a:pt x="58" y="408"/>
                  </a:lnTo>
                  <a:lnTo>
                    <a:pt x="63" y="422"/>
                  </a:lnTo>
                  <a:close/>
                </a:path>
              </a:pathLst>
            </a:custGeom>
            <a:solidFill>
              <a:srgbClr val="5C8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Freeform 61"/>
            <p:cNvSpPr>
              <a:spLocks/>
            </p:cNvSpPr>
            <p:nvPr/>
          </p:nvSpPr>
          <p:spPr bwMode="auto">
            <a:xfrm>
              <a:off x="3012" y="1776"/>
              <a:ext cx="240" cy="340"/>
            </a:xfrm>
            <a:custGeom>
              <a:avLst/>
              <a:gdLst/>
              <a:ahLst/>
              <a:cxnLst>
                <a:cxn ang="0">
                  <a:pos x="0" y="340"/>
                </a:cxn>
                <a:cxn ang="0">
                  <a:pos x="5" y="322"/>
                </a:cxn>
                <a:cxn ang="0">
                  <a:pos x="14" y="304"/>
                </a:cxn>
                <a:cxn ang="0">
                  <a:pos x="21" y="286"/>
                </a:cxn>
                <a:cxn ang="0">
                  <a:pos x="30" y="268"/>
                </a:cxn>
                <a:cxn ang="0">
                  <a:pos x="38" y="250"/>
                </a:cxn>
                <a:cxn ang="0">
                  <a:pos x="45" y="232"/>
                </a:cxn>
                <a:cxn ang="0">
                  <a:pos x="51" y="215"/>
                </a:cxn>
                <a:cxn ang="0">
                  <a:pos x="57" y="198"/>
                </a:cxn>
                <a:cxn ang="0">
                  <a:pos x="55" y="188"/>
                </a:cxn>
                <a:cxn ang="0">
                  <a:pos x="61" y="177"/>
                </a:cxn>
                <a:cxn ang="0">
                  <a:pos x="73" y="161"/>
                </a:cxn>
                <a:cxn ang="0">
                  <a:pos x="87" y="148"/>
                </a:cxn>
                <a:cxn ang="0">
                  <a:pos x="99" y="131"/>
                </a:cxn>
                <a:cxn ang="0">
                  <a:pos x="110" y="118"/>
                </a:cxn>
                <a:cxn ang="0">
                  <a:pos x="118" y="101"/>
                </a:cxn>
                <a:cxn ang="0">
                  <a:pos x="131" y="85"/>
                </a:cxn>
                <a:cxn ang="0">
                  <a:pos x="148" y="64"/>
                </a:cxn>
                <a:cxn ang="0">
                  <a:pos x="167" y="46"/>
                </a:cxn>
                <a:cxn ang="0">
                  <a:pos x="185" y="27"/>
                </a:cxn>
                <a:cxn ang="0">
                  <a:pos x="204" y="14"/>
                </a:cxn>
                <a:cxn ang="0">
                  <a:pos x="222" y="3"/>
                </a:cxn>
                <a:cxn ang="0">
                  <a:pos x="240" y="0"/>
                </a:cxn>
                <a:cxn ang="0">
                  <a:pos x="229" y="17"/>
                </a:cxn>
                <a:cxn ang="0">
                  <a:pos x="203" y="55"/>
                </a:cxn>
                <a:cxn ang="0">
                  <a:pos x="164" y="107"/>
                </a:cxn>
                <a:cxn ang="0">
                  <a:pos x="122" y="167"/>
                </a:cxn>
                <a:cxn ang="0">
                  <a:pos x="78" y="226"/>
                </a:cxn>
                <a:cxn ang="0">
                  <a:pos x="41" y="280"/>
                </a:cxn>
                <a:cxn ang="0">
                  <a:pos x="12" y="319"/>
                </a:cxn>
                <a:cxn ang="0">
                  <a:pos x="0" y="340"/>
                </a:cxn>
              </a:cxnLst>
              <a:rect l="0" t="0" r="r" b="b"/>
              <a:pathLst>
                <a:path w="240" h="340">
                  <a:moveTo>
                    <a:pt x="0" y="340"/>
                  </a:moveTo>
                  <a:lnTo>
                    <a:pt x="5" y="322"/>
                  </a:lnTo>
                  <a:lnTo>
                    <a:pt x="14" y="304"/>
                  </a:lnTo>
                  <a:lnTo>
                    <a:pt x="21" y="286"/>
                  </a:lnTo>
                  <a:lnTo>
                    <a:pt x="30" y="268"/>
                  </a:lnTo>
                  <a:lnTo>
                    <a:pt x="38" y="250"/>
                  </a:lnTo>
                  <a:lnTo>
                    <a:pt x="45" y="232"/>
                  </a:lnTo>
                  <a:lnTo>
                    <a:pt x="51" y="215"/>
                  </a:lnTo>
                  <a:lnTo>
                    <a:pt x="57" y="198"/>
                  </a:lnTo>
                  <a:lnTo>
                    <a:pt x="55" y="188"/>
                  </a:lnTo>
                  <a:lnTo>
                    <a:pt x="61" y="177"/>
                  </a:lnTo>
                  <a:lnTo>
                    <a:pt x="73" y="161"/>
                  </a:lnTo>
                  <a:lnTo>
                    <a:pt x="87" y="148"/>
                  </a:lnTo>
                  <a:lnTo>
                    <a:pt x="99" y="131"/>
                  </a:lnTo>
                  <a:lnTo>
                    <a:pt x="110" y="118"/>
                  </a:lnTo>
                  <a:lnTo>
                    <a:pt x="118" y="101"/>
                  </a:lnTo>
                  <a:lnTo>
                    <a:pt x="131" y="85"/>
                  </a:lnTo>
                  <a:lnTo>
                    <a:pt x="148" y="64"/>
                  </a:lnTo>
                  <a:lnTo>
                    <a:pt x="167" y="46"/>
                  </a:lnTo>
                  <a:lnTo>
                    <a:pt x="185" y="27"/>
                  </a:lnTo>
                  <a:lnTo>
                    <a:pt x="204" y="14"/>
                  </a:lnTo>
                  <a:lnTo>
                    <a:pt x="222" y="3"/>
                  </a:lnTo>
                  <a:lnTo>
                    <a:pt x="240" y="0"/>
                  </a:lnTo>
                  <a:lnTo>
                    <a:pt x="229" y="17"/>
                  </a:lnTo>
                  <a:lnTo>
                    <a:pt x="203" y="55"/>
                  </a:lnTo>
                  <a:lnTo>
                    <a:pt x="164" y="107"/>
                  </a:lnTo>
                  <a:lnTo>
                    <a:pt x="122" y="167"/>
                  </a:lnTo>
                  <a:lnTo>
                    <a:pt x="78" y="226"/>
                  </a:lnTo>
                  <a:lnTo>
                    <a:pt x="41" y="280"/>
                  </a:lnTo>
                  <a:lnTo>
                    <a:pt x="12" y="319"/>
                  </a:lnTo>
                  <a:lnTo>
                    <a:pt x="0" y="340"/>
                  </a:lnTo>
                  <a:close/>
                </a:path>
              </a:pathLst>
            </a:custGeom>
            <a:solidFill>
              <a:srgbClr val="7A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Freeform 62"/>
            <p:cNvSpPr>
              <a:spLocks/>
            </p:cNvSpPr>
            <p:nvPr/>
          </p:nvSpPr>
          <p:spPr bwMode="auto">
            <a:xfrm>
              <a:off x="3057" y="1647"/>
              <a:ext cx="259" cy="254"/>
            </a:xfrm>
            <a:custGeom>
              <a:avLst/>
              <a:gdLst/>
              <a:ahLst/>
              <a:cxnLst>
                <a:cxn ang="0">
                  <a:pos x="0" y="254"/>
                </a:cxn>
                <a:cxn ang="0">
                  <a:pos x="28" y="193"/>
                </a:cxn>
                <a:cxn ang="0">
                  <a:pos x="54" y="146"/>
                </a:cxn>
                <a:cxn ang="0">
                  <a:pos x="73" y="107"/>
                </a:cxn>
                <a:cxn ang="0">
                  <a:pos x="95" y="79"/>
                </a:cxn>
                <a:cxn ang="0">
                  <a:pos x="120" y="53"/>
                </a:cxn>
                <a:cxn ang="0">
                  <a:pos x="155" y="34"/>
                </a:cxn>
                <a:cxn ang="0">
                  <a:pos x="198" y="16"/>
                </a:cxn>
                <a:cxn ang="0">
                  <a:pos x="259" y="0"/>
                </a:cxn>
                <a:cxn ang="0">
                  <a:pos x="259" y="3"/>
                </a:cxn>
                <a:cxn ang="0">
                  <a:pos x="259" y="4"/>
                </a:cxn>
                <a:cxn ang="0">
                  <a:pos x="223" y="26"/>
                </a:cxn>
                <a:cxn ang="0">
                  <a:pos x="199" y="41"/>
                </a:cxn>
                <a:cxn ang="0">
                  <a:pos x="183" y="50"/>
                </a:cxn>
                <a:cxn ang="0">
                  <a:pos x="171" y="58"/>
                </a:cxn>
                <a:cxn ang="0">
                  <a:pos x="158" y="64"/>
                </a:cxn>
                <a:cxn ang="0">
                  <a:pos x="143" y="76"/>
                </a:cxn>
                <a:cxn ang="0">
                  <a:pos x="120" y="92"/>
                </a:cxn>
                <a:cxn ang="0">
                  <a:pos x="89" y="120"/>
                </a:cxn>
                <a:cxn ang="0">
                  <a:pos x="80" y="128"/>
                </a:cxn>
                <a:cxn ang="0">
                  <a:pos x="71" y="137"/>
                </a:cxn>
                <a:cxn ang="0">
                  <a:pos x="62" y="147"/>
                </a:cxn>
                <a:cxn ang="0">
                  <a:pos x="54" y="157"/>
                </a:cxn>
                <a:cxn ang="0">
                  <a:pos x="45" y="168"/>
                </a:cxn>
                <a:cxn ang="0">
                  <a:pos x="37" y="181"/>
                </a:cxn>
                <a:cxn ang="0">
                  <a:pos x="30" y="192"/>
                </a:cxn>
                <a:cxn ang="0">
                  <a:pos x="22" y="205"/>
                </a:cxn>
                <a:cxn ang="0">
                  <a:pos x="15" y="217"/>
                </a:cxn>
                <a:cxn ang="0">
                  <a:pos x="9" y="229"/>
                </a:cxn>
                <a:cxn ang="0">
                  <a:pos x="4" y="241"/>
                </a:cxn>
                <a:cxn ang="0">
                  <a:pos x="0" y="254"/>
                </a:cxn>
              </a:cxnLst>
              <a:rect l="0" t="0" r="r" b="b"/>
              <a:pathLst>
                <a:path w="259" h="254">
                  <a:moveTo>
                    <a:pt x="0" y="254"/>
                  </a:moveTo>
                  <a:lnTo>
                    <a:pt x="28" y="193"/>
                  </a:lnTo>
                  <a:lnTo>
                    <a:pt x="54" y="146"/>
                  </a:lnTo>
                  <a:lnTo>
                    <a:pt x="73" y="107"/>
                  </a:lnTo>
                  <a:lnTo>
                    <a:pt x="95" y="79"/>
                  </a:lnTo>
                  <a:lnTo>
                    <a:pt x="120" y="53"/>
                  </a:lnTo>
                  <a:lnTo>
                    <a:pt x="155" y="34"/>
                  </a:lnTo>
                  <a:lnTo>
                    <a:pt x="198" y="16"/>
                  </a:lnTo>
                  <a:lnTo>
                    <a:pt x="259" y="0"/>
                  </a:lnTo>
                  <a:lnTo>
                    <a:pt x="259" y="3"/>
                  </a:lnTo>
                  <a:lnTo>
                    <a:pt x="259" y="4"/>
                  </a:lnTo>
                  <a:lnTo>
                    <a:pt x="223" y="26"/>
                  </a:lnTo>
                  <a:lnTo>
                    <a:pt x="199" y="41"/>
                  </a:lnTo>
                  <a:lnTo>
                    <a:pt x="183" y="50"/>
                  </a:lnTo>
                  <a:lnTo>
                    <a:pt x="171" y="58"/>
                  </a:lnTo>
                  <a:lnTo>
                    <a:pt x="158" y="64"/>
                  </a:lnTo>
                  <a:lnTo>
                    <a:pt x="143" y="76"/>
                  </a:lnTo>
                  <a:lnTo>
                    <a:pt x="120" y="92"/>
                  </a:lnTo>
                  <a:lnTo>
                    <a:pt x="89" y="120"/>
                  </a:lnTo>
                  <a:lnTo>
                    <a:pt x="80" y="128"/>
                  </a:lnTo>
                  <a:lnTo>
                    <a:pt x="71" y="137"/>
                  </a:lnTo>
                  <a:lnTo>
                    <a:pt x="62" y="147"/>
                  </a:lnTo>
                  <a:lnTo>
                    <a:pt x="54" y="157"/>
                  </a:lnTo>
                  <a:lnTo>
                    <a:pt x="45" y="168"/>
                  </a:lnTo>
                  <a:lnTo>
                    <a:pt x="37" y="181"/>
                  </a:lnTo>
                  <a:lnTo>
                    <a:pt x="30" y="192"/>
                  </a:lnTo>
                  <a:lnTo>
                    <a:pt x="22" y="205"/>
                  </a:lnTo>
                  <a:lnTo>
                    <a:pt x="15" y="217"/>
                  </a:lnTo>
                  <a:lnTo>
                    <a:pt x="9" y="229"/>
                  </a:lnTo>
                  <a:lnTo>
                    <a:pt x="4" y="241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rgbClr val="7A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" name="Freeform 63"/>
            <p:cNvSpPr>
              <a:spLocks/>
            </p:cNvSpPr>
            <p:nvPr/>
          </p:nvSpPr>
          <p:spPr bwMode="auto">
            <a:xfrm>
              <a:off x="3122" y="1437"/>
              <a:ext cx="323" cy="137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12" y="104"/>
                </a:cxn>
                <a:cxn ang="0">
                  <a:pos x="44" y="76"/>
                </a:cxn>
                <a:cxn ang="0">
                  <a:pos x="88" y="50"/>
                </a:cxn>
                <a:cxn ang="0">
                  <a:pos x="140" y="31"/>
                </a:cxn>
                <a:cxn ang="0">
                  <a:pos x="194" y="15"/>
                </a:cxn>
                <a:cxn ang="0">
                  <a:pos x="246" y="6"/>
                </a:cxn>
                <a:cxn ang="0">
                  <a:pos x="290" y="0"/>
                </a:cxn>
                <a:cxn ang="0">
                  <a:pos x="323" y="3"/>
                </a:cxn>
                <a:cxn ang="0">
                  <a:pos x="323" y="7"/>
                </a:cxn>
                <a:cxn ang="0">
                  <a:pos x="311" y="7"/>
                </a:cxn>
                <a:cxn ang="0">
                  <a:pos x="304" y="7"/>
                </a:cxn>
                <a:cxn ang="0">
                  <a:pos x="258" y="19"/>
                </a:cxn>
                <a:cxn ang="0">
                  <a:pos x="216" y="31"/>
                </a:cxn>
                <a:cxn ang="0">
                  <a:pos x="176" y="43"/>
                </a:cxn>
                <a:cxn ang="0">
                  <a:pos x="139" y="56"/>
                </a:cxn>
                <a:cxn ang="0">
                  <a:pos x="102" y="70"/>
                </a:cxn>
                <a:cxn ang="0">
                  <a:pos x="67" y="88"/>
                </a:cxn>
                <a:cxn ang="0">
                  <a:pos x="33" y="108"/>
                </a:cxn>
                <a:cxn ang="0">
                  <a:pos x="0" y="137"/>
                </a:cxn>
              </a:cxnLst>
              <a:rect l="0" t="0" r="r" b="b"/>
              <a:pathLst>
                <a:path w="323" h="137">
                  <a:moveTo>
                    <a:pt x="0" y="137"/>
                  </a:moveTo>
                  <a:lnTo>
                    <a:pt x="12" y="104"/>
                  </a:lnTo>
                  <a:lnTo>
                    <a:pt x="44" y="76"/>
                  </a:lnTo>
                  <a:lnTo>
                    <a:pt x="88" y="50"/>
                  </a:lnTo>
                  <a:lnTo>
                    <a:pt x="140" y="31"/>
                  </a:lnTo>
                  <a:lnTo>
                    <a:pt x="194" y="15"/>
                  </a:lnTo>
                  <a:lnTo>
                    <a:pt x="246" y="6"/>
                  </a:lnTo>
                  <a:lnTo>
                    <a:pt x="290" y="0"/>
                  </a:lnTo>
                  <a:lnTo>
                    <a:pt x="323" y="3"/>
                  </a:lnTo>
                  <a:lnTo>
                    <a:pt x="323" y="7"/>
                  </a:lnTo>
                  <a:lnTo>
                    <a:pt x="311" y="7"/>
                  </a:lnTo>
                  <a:lnTo>
                    <a:pt x="304" y="7"/>
                  </a:lnTo>
                  <a:lnTo>
                    <a:pt x="258" y="19"/>
                  </a:lnTo>
                  <a:lnTo>
                    <a:pt x="216" y="31"/>
                  </a:lnTo>
                  <a:lnTo>
                    <a:pt x="176" y="43"/>
                  </a:lnTo>
                  <a:lnTo>
                    <a:pt x="139" y="56"/>
                  </a:lnTo>
                  <a:lnTo>
                    <a:pt x="102" y="70"/>
                  </a:lnTo>
                  <a:lnTo>
                    <a:pt x="67" y="88"/>
                  </a:lnTo>
                  <a:lnTo>
                    <a:pt x="33" y="108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7A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" name="Freeform 64"/>
            <p:cNvSpPr>
              <a:spLocks/>
            </p:cNvSpPr>
            <p:nvPr/>
          </p:nvSpPr>
          <p:spPr bwMode="auto">
            <a:xfrm>
              <a:off x="3122" y="1569"/>
              <a:ext cx="323" cy="15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323" y="0"/>
                </a:cxn>
                <a:cxn ang="0">
                  <a:pos x="323" y="5"/>
                </a:cxn>
                <a:cxn ang="0">
                  <a:pos x="311" y="8"/>
                </a:cxn>
                <a:cxn ang="0">
                  <a:pos x="304" y="9"/>
                </a:cxn>
                <a:cxn ang="0">
                  <a:pos x="256" y="24"/>
                </a:cxn>
                <a:cxn ang="0">
                  <a:pos x="215" y="39"/>
                </a:cxn>
                <a:cxn ang="0">
                  <a:pos x="173" y="51"/>
                </a:cxn>
                <a:cxn ang="0">
                  <a:pos x="137" y="66"/>
                </a:cxn>
                <a:cxn ang="0">
                  <a:pos x="100" y="81"/>
                </a:cxn>
                <a:cxn ang="0">
                  <a:pos x="66" y="101"/>
                </a:cxn>
                <a:cxn ang="0">
                  <a:pos x="33" y="125"/>
                </a:cxn>
                <a:cxn ang="0">
                  <a:pos x="0" y="158"/>
                </a:cxn>
              </a:cxnLst>
              <a:rect l="0" t="0" r="r" b="b"/>
              <a:pathLst>
                <a:path w="323" h="158">
                  <a:moveTo>
                    <a:pt x="0" y="158"/>
                  </a:moveTo>
                  <a:lnTo>
                    <a:pt x="323" y="0"/>
                  </a:lnTo>
                  <a:lnTo>
                    <a:pt x="323" y="5"/>
                  </a:lnTo>
                  <a:lnTo>
                    <a:pt x="311" y="8"/>
                  </a:lnTo>
                  <a:lnTo>
                    <a:pt x="304" y="9"/>
                  </a:lnTo>
                  <a:lnTo>
                    <a:pt x="256" y="24"/>
                  </a:lnTo>
                  <a:lnTo>
                    <a:pt x="215" y="39"/>
                  </a:lnTo>
                  <a:lnTo>
                    <a:pt x="173" y="51"/>
                  </a:lnTo>
                  <a:lnTo>
                    <a:pt x="137" y="66"/>
                  </a:lnTo>
                  <a:lnTo>
                    <a:pt x="100" y="81"/>
                  </a:lnTo>
                  <a:lnTo>
                    <a:pt x="66" y="101"/>
                  </a:lnTo>
                  <a:lnTo>
                    <a:pt x="33" y="125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7A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" name="Freeform 65"/>
            <p:cNvSpPr>
              <a:spLocks/>
            </p:cNvSpPr>
            <p:nvPr/>
          </p:nvSpPr>
          <p:spPr bwMode="auto">
            <a:xfrm>
              <a:off x="3136" y="1845"/>
              <a:ext cx="290" cy="567"/>
            </a:xfrm>
            <a:custGeom>
              <a:avLst/>
              <a:gdLst/>
              <a:ahLst/>
              <a:cxnLst>
                <a:cxn ang="0">
                  <a:pos x="6" y="567"/>
                </a:cxn>
                <a:cxn ang="0">
                  <a:pos x="0" y="513"/>
                </a:cxn>
                <a:cxn ang="0">
                  <a:pos x="0" y="461"/>
                </a:cxn>
                <a:cxn ang="0">
                  <a:pos x="6" y="408"/>
                </a:cxn>
                <a:cxn ang="0">
                  <a:pos x="16" y="355"/>
                </a:cxn>
                <a:cxn ang="0">
                  <a:pos x="30" y="302"/>
                </a:cxn>
                <a:cxn ang="0">
                  <a:pos x="50" y="253"/>
                </a:cxn>
                <a:cxn ang="0">
                  <a:pos x="74" y="204"/>
                </a:cxn>
                <a:cxn ang="0">
                  <a:pos x="104" y="157"/>
                </a:cxn>
                <a:cxn ang="0">
                  <a:pos x="119" y="135"/>
                </a:cxn>
                <a:cxn ang="0">
                  <a:pos x="144" y="114"/>
                </a:cxn>
                <a:cxn ang="0">
                  <a:pos x="172" y="92"/>
                </a:cxn>
                <a:cxn ang="0">
                  <a:pos x="203" y="71"/>
                </a:cxn>
                <a:cxn ang="0">
                  <a:pos x="233" y="49"/>
                </a:cxn>
                <a:cxn ang="0">
                  <a:pos x="258" y="29"/>
                </a:cxn>
                <a:cxn ang="0">
                  <a:pos x="276" y="12"/>
                </a:cxn>
                <a:cxn ang="0">
                  <a:pos x="285" y="0"/>
                </a:cxn>
                <a:cxn ang="0">
                  <a:pos x="287" y="0"/>
                </a:cxn>
                <a:cxn ang="0">
                  <a:pos x="290" y="0"/>
                </a:cxn>
                <a:cxn ang="0">
                  <a:pos x="285" y="9"/>
                </a:cxn>
                <a:cxn ang="0">
                  <a:pos x="275" y="22"/>
                </a:cxn>
                <a:cxn ang="0">
                  <a:pos x="258" y="35"/>
                </a:cxn>
                <a:cxn ang="0">
                  <a:pos x="241" y="52"/>
                </a:cxn>
                <a:cxn ang="0">
                  <a:pos x="220" y="65"/>
                </a:cxn>
                <a:cxn ang="0">
                  <a:pos x="203" y="79"/>
                </a:cxn>
                <a:cxn ang="0">
                  <a:pos x="187" y="89"/>
                </a:cxn>
                <a:cxn ang="0">
                  <a:pos x="180" y="96"/>
                </a:cxn>
                <a:cxn ang="0">
                  <a:pos x="151" y="123"/>
                </a:cxn>
                <a:cxn ang="0">
                  <a:pos x="125" y="162"/>
                </a:cxn>
                <a:cxn ang="0">
                  <a:pos x="99" y="205"/>
                </a:cxn>
                <a:cxn ang="0">
                  <a:pos x="77" y="254"/>
                </a:cxn>
                <a:cxn ang="0">
                  <a:pos x="56" y="303"/>
                </a:cxn>
                <a:cxn ang="0">
                  <a:pos x="40" y="352"/>
                </a:cxn>
                <a:cxn ang="0">
                  <a:pos x="28" y="397"/>
                </a:cxn>
                <a:cxn ang="0">
                  <a:pos x="22" y="437"/>
                </a:cxn>
                <a:cxn ang="0">
                  <a:pos x="19" y="452"/>
                </a:cxn>
                <a:cxn ang="0">
                  <a:pos x="18" y="469"/>
                </a:cxn>
                <a:cxn ang="0">
                  <a:pos x="15" y="485"/>
                </a:cxn>
                <a:cxn ang="0">
                  <a:pos x="13" y="501"/>
                </a:cxn>
                <a:cxn ang="0">
                  <a:pos x="10" y="516"/>
                </a:cxn>
                <a:cxn ang="0">
                  <a:pos x="9" y="533"/>
                </a:cxn>
                <a:cxn ang="0">
                  <a:pos x="6" y="549"/>
                </a:cxn>
                <a:cxn ang="0">
                  <a:pos x="6" y="567"/>
                </a:cxn>
              </a:cxnLst>
              <a:rect l="0" t="0" r="r" b="b"/>
              <a:pathLst>
                <a:path w="290" h="567">
                  <a:moveTo>
                    <a:pt x="6" y="567"/>
                  </a:moveTo>
                  <a:lnTo>
                    <a:pt x="0" y="513"/>
                  </a:lnTo>
                  <a:lnTo>
                    <a:pt x="0" y="461"/>
                  </a:lnTo>
                  <a:lnTo>
                    <a:pt x="6" y="408"/>
                  </a:lnTo>
                  <a:lnTo>
                    <a:pt x="16" y="355"/>
                  </a:lnTo>
                  <a:lnTo>
                    <a:pt x="30" y="302"/>
                  </a:lnTo>
                  <a:lnTo>
                    <a:pt x="50" y="253"/>
                  </a:lnTo>
                  <a:lnTo>
                    <a:pt x="74" y="204"/>
                  </a:lnTo>
                  <a:lnTo>
                    <a:pt x="104" y="157"/>
                  </a:lnTo>
                  <a:lnTo>
                    <a:pt x="119" y="135"/>
                  </a:lnTo>
                  <a:lnTo>
                    <a:pt x="144" y="114"/>
                  </a:lnTo>
                  <a:lnTo>
                    <a:pt x="172" y="92"/>
                  </a:lnTo>
                  <a:lnTo>
                    <a:pt x="203" y="71"/>
                  </a:lnTo>
                  <a:lnTo>
                    <a:pt x="233" y="49"/>
                  </a:lnTo>
                  <a:lnTo>
                    <a:pt x="258" y="29"/>
                  </a:lnTo>
                  <a:lnTo>
                    <a:pt x="276" y="12"/>
                  </a:lnTo>
                  <a:lnTo>
                    <a:pt x="285" y="0"/>
                  </a:lnTo>
                  <a:lnTo>
                    <a:pt x="287" y="0"/>
                  </a:lnTo>
                  <a:lnTo>
                    <a:pt x="290" y="0"/>
                  </a:lnTo>
                  <a:lnTo>
                    <a:pt x="285" y="9"/>
                  </a:lnTo>
                  <a:lnTo>
                    <a:pt x="275" y="22"/>
                  </a:lnTo>
                  <a:lnTo>
                    <a:pt x="258" y="35"/>
                  </a:lnTo>
                  <a:lnTo>
                    <a:pt x="241" y="52"/>
                  </a:lnTo>
                  <a:lnTo>
                    <a:pt x="220" y="65"/>
                  </a:lnTo>
                  <a:lnTo>
                    <a:pt x="203" y="79"/>
                  </a:lnTo>
                  <a:lnTo>
                    <a:pt x="187" y="89"/>
                  </a:lnTo>
                  <a:lnTo>
                    <a:pt x="180" y="96"/>
                  </a:lnTo>
                  <a:lnTo>
                    <a:pt x="151" y="123"/>
                  </a:lnTo>
                  <a:lnTo>
                    <a:pt x="125" y="162"/>
                  </a:lnTo>
                  <a:lnTo>
                    <a:pt x="99" y="205"/>
                  </a:lnTo>
                  <a:lnTo>
                    <a:pt x="77" y="254"/>
                  </a:lnTo>
                  <a:lnTo>
                    <a:pt x="56" y="303"/>
                  </a:lnTo>
                  <a:lnTo>
                    <a:pt x="40" y="352"/>
                  </a:lnTo>
                  <a:lnTo>
                    <a:pt x="28" y="397"/>
                  </a:lnTo>
                  <a:lnTo>
                    <a:pt x="22" y="437"/>
                  </a:lnTo>
                  <a:lnTo>
                    <a:pt x="19" y="452"/>
                  </a:lnTo>
                  <a:lnTo>
                    <a:pt x="18" y="469"/>
                  </a:lnTo>
                  <a:lnTo>
                    <a:pt x="15" y="485"/>
                  </a:lnTo>
                  <a:lnTo>
                    <a:pt x="13" y="501"/>
                  </a:lnTo>
                  <a:lnTo>
                    <a:pt x="10" y="516"/>
                  </a:lnTo>
                  <a:lnTo>
                    <a:pt x="9" y="533"/>
                  </a:lnTo>
                  <a:lnTo>
                    <a:pt x="6" y="549"/>
                  </a:lnTo>
                  <a:lnTo>
                    <a:pt x="6" y="567"/>
                  </a:lnTo>
                  <a:close/>
                </a:path>
              </a:pathLst>
            </a:custGeom>
            <a:solidFill>
              <a:srgbClr val="7A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" name="Freeform 66"/>
            <p:cNvSpPr>
              <a:spLocks/>
            </p:cNvSpPr>
            <p:nvPr/>
          </p:nvSpPr>
          <p:spPr bwMode="auto">
            <a:xfrm>
              <a:off x="4750" y="1727"/>
              <a:ext cx="185" cy="6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28"/>
                </a:cxn>
                <a:cxn ang="0">
                  <a:pos x="70" y="67"/>
                </a:cxn>
                <a:cxn ang="0">
                  <a:pos x="100" y="112"/>
                </a:cxn>
                <a:cxn ang="0">
                  <a:pos x="127" y="162"/>
                </a:cxn>
                <a:cxn ang="0">
                  <a:pos x="146" y="213"/>
                </a:cxn>
                <a:cxn ang="0">
                  <a:pos x="162" y="265"/>
                </a:cxn>
                <a:cxn ang="0">
                  <a:pos x="173" y="313"/>
                </a:cxn>
                <a:cxn ang="0">
                  <a:pos x="179" y="356"/>
                </a:cxn>
                <a:cxn ang="0">
                  <a:pos x="179" y="387"/>
                </a:cxn>
                <a:cxn ang="0">
                  <a:pos x="182" y="421"/>
                </a:cxn>
                <a:cxn ang="0">
                  <a:pos x="183" y="453"/>
                </a:cxn>
                <a:cxn ang="0">
                  <a:pos x="185" y="487"/>
                </a:cxn>
                <a:cxn ang="0">
                  <a:pos x="183" y="520"/>
                </a:cxn>
                <a:cxn ang="0">
                  <a:pos x="180" y="552"/>
                </a:cxn>
                <a:cxn ang="0">
                  <a:pos x="174" y="584"/>
                </a:cxn>
                <a:cxn ang="0">
                  <a:pos x="167" y="615"/>
                </a:cxn>
                <a:cxn ang="0">
                  <a:pos x="165" y="615"/>
                </a:cxn>
                <a:cxn ang="0">
                  <a:pos x="162" y="615"/>
                </a:cxn>
                <a:cxn ang="0">
                  <a:pos x="164" y="575"/>
                </a:cxn>
                <a:cxn ang="0">
                  <a:pos x="164" y="534"/>
                </a:cxn>
                <a:cxn ang="0">
                  <a:pos x="161" y="493"/>
                </a:cxn>
                <a:cxn ang="0">
                  <a:pos x="158" y="451"/>
                </a:cxn>
                <a:cxn ang="0">
                  <a:pos x="152" y="406"/>
                </a:cxn>
                <a:cxn ang="0">
                  <a:pos x="146" y="365"/>
                </a:cxn>
                <a:cxn ang="0">
                  <a:pos x="139" y="323"/>
                </a:cxn>
                <a:cxn ang="0">
                  <a:pos x="134" y="287"/>
                </a:cxn>
                <a:cxn ang="0">
                  <a:pos x="125" y="249"/>
                </a:cxn>
                <a:cxn ang="0">
                  <a:pos x="115" y="210"/>
                </a:cxn>
                <a:cxn ang="0">
                  <a:pos x="100" y="171"/>
                </a:cxn>
                <a:cxn ang="0">
                  <a:pos x="85" y="136"/>
                </a:cxn>
                <a:cxn ang="0">
                  <a:pos x="66" y="98"/>
                </a:cxn>
                <a:cxn ang="0">
                  <a:pos x="45" y="64"/>
                </a:cxn>
                <a:cxn ang="0">
                  <a:pos x="23" y="30"/>
                </a:cxn>
                <a:cxn ang="0">
                  <a:pos x="0" y="0"/>
                </a:cxn>
              </a:cxnLst>
              <a:rect l="0" t="0" r="r" b="b"/>
              <a:pathLst>
                <a:path w="185" h="615">
                  <a:moveTo>
                    <a:pt x="0" y="0"/>
                  </a:moveTo>
                  <a:lnTo>
                    <a:pt x="36" y="28"/>
                  </a:lnTo>
                  <a:lnTo>
                    <a:pt x="70" y="67"/>
                  </a:lnTo>
                  <a:lnTo>
                    <a:pt x="100" y="112"/>
                  </a:lnTo>
                  <a:lnTo>
                    <a:pt x="127" y="162"/>
                  </a:lnTo>
                  <a:lnTo>
                    <a:pt x="146" y="213"/>
                  </a:lnTo>
                  <a:lnTo>
                    <a:pt x="162" y="265"/>
                  </a:lnTo>
                  <a:lnTo>
                    <a:pt x="173" y="313"/>
                  </a:lnTo>
                  <a:lnTo>
                    <a:pt x="179" y="356"/>
                  </a:lnTo>
                  <a:lnTo>
                    <a:pt x="179" y="387"/>
                  </a:lnTo>
                  <a:lnTo>
                    <a:pt x="182" y="421"/>
                  </a:lnTo>
                  <a:lnTo>
                    <a:pt x="183" y="453"/>
                  </a:lnTo>
                  <a:lnTo>
                    <a:pt x="185" y="487"/>
                  </a:lnTo>
                  <a:lnTo>
                    <a:pt x="183" y="520"/>
                  </a:lnTo>
                  <a:lnTo>
                    <a:pt x="180" y="552"/>
                  </a:lnTo>
                  <a:lnTo>
                    <a:pt x="174" y="584"/>
                  </a:lnTo>
                  <a:lnTo>
                    <a:pt x="167" y="615"/>
                  </a:lnTo>
                  <a:lnTo>
                    <a:pt x="165" y="615"/>
                  </a:lnTo>
                  <a:lnTo>
                    <a:pt x="162" y="615"/>
                  </a:lnTo>
                  <a:lnTo>
                    <a:pt x="164" y="575"/>
                  </a:lnTo>
                  <a:lnTo>
                    <a:pt x="164" y="534"/>
                  </a:lnTo>
                  <a:lnTo>
                    <a:pt x="161" y="493"/>
                  </a:lnTo>
                  <a:lnTo>
                    <a:pt x="158" y="451"/>
                  </a:lnTo>
                  <a:lnTo>
                    <a:pt x="152" y="406"/>
                  </a:lnTo>
                  <a:lnTo>
                    <a:pt x="146" y="365"/>
                  </a:lnTo>
                  <a:lnTo>
                    <a:pt x="139" y="323"/>
                  </a:lnTo>
                  <a:lnTo>
                    <a:pt x="134" y="287"/>
                  </a:lnTo>
                  <a:lnTo>
                    <a:pt x="125" y="249"/>
                  </a:lnTo>
                  <a:lnTo>
                    <a:pt x="115" y="210"/>
                  </a:lnTo>
                  <a:lnTo>
                    <a:pt x="100" y="171"/>
                  </a:lnTo>
                  <a:lnTo>
                    <a:pt x="85" y="136"/>
                  </a:lnTo>
                  <a:lnTo>
                    <a:pt x="66" y="98"/>
                  </a:lnTo>
                  <a:lnTo>
                    <a:pt x="45" y="64"/>
                  </a:lnTo>
                  <a:lnTo>
                    <a:pt x="23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1" name="Freeform 67"/>
            <p:cNvSpPr>
              <a:spLocks/>
            </p:cNvSpPr>
            <p:nvPr/>
          </p:nvSpPr>
          <p:spPr bwMode="auto">
            <a:xfrm>
              <a:off x="4621" y="1489"/>
              <a:ext cx="388" cy="5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7"/>
                </a:cxn>
                <a:cxn ang="0">
                  <a:pos x="80" y="24"/>
                </a:cxn>
                <a:cxn ang="0">
                  <a:pos x="114" y="45"/>
                </a:cxn>
                <a:cxn ang="0">
                  <a:pos x="149" y="71"/>
                </a:cxn>
                <a:cxn ang="0">
                  <a:pos x="178" y="101"/>
                </a:cxn>
                <a:cxn ang="0">
                  <a:pos x="207" y="132"/>
                </a:cxn>
                <a:cxn ang="0">
                  <a:pos x="232" y="162"/>
                </a:cxn>
                <a:cxn ang="0">
                  <a:pos x="259" y="193"/>
                </a:cxn>
                <a:cxn ang="0">
                  <a:pos x="277" y="217"/>
                </a:cxn>
                <a:cxn ang="0">
                  <a:pos x="290" y="241"/>
                </a:cxn>
                <a:cxn ang="0">
                  <a:pos x="300" y="263"/>
                </a:cxn>
                <a:cxn ang="0">
                  <a:pos x="309" y="289"/>
                </a:cxn>
                <a:cxn ang="0">
                  <a:pos x="315" y="311"/>
                </a:cxn>
                <a:cxn ang="0">
                  <a:pos x="321" y="338"/>
                </a:cxn>
                <a:cxn ang="0">
                  <a:pos x="327" y="363"/>
                </a:cxn>
                <a:cxn ang="0">
                  <a:pos x="336" y="393"/>
                </a:cxn>
                <a:cxn ang="0">
                  <a:pos x="345" y="417"/>
                </a:cxn>
                <a:cxn ang="0">
                  <a:pos x="354" y="442"/>
                </a:cxn>
                <a:cxn ang="0">
                  <a:pos x="360" y="467"/>
                </a:cxn>
                <a:cxn ang="0">
                  <a:pos x="367" y="493"/>
                </a:cxn>
                <a:cxn ang="0">
                  <a:pos x="372" y="518"/>
                </a:cxn>
                <a:cxn ang="0">
                  <a:pos x="378" y="543"/>
                </a:cxn>
                <a:cxn ang="0">
                  <a:pos x="382" y="570"/>
                </a:cxn>
                <a:cxn ang="0">
                  <a:pos x="388" y="598"/>
                </a:cxn>
                <a:cxn ang="0">
                  <a:pos x="385" y="598"/>
                </a:cxn>
                <a:cxn ang="0">
                  <a:pos x="372" y="567"/>
                </a:cxn>
                <a:cxn ang="0">
                  <a:pos x="361" y="537"/>
                </a:cxn>
                <a:cxn ang="0">
                  <a:pos x="349" y="506"/>
                </a:cxn>
                <a:cxn ang="0">
                  <a:pos x="340" y="476"/>
                </a:cxn>
                <a:cxn ang="0">
                  <a:pos x="329" y="446"/>
                </a:cxn>
                <a:cxn ang="0">
                  <a:pos x="318" y="417"/>
                </a:cxn>
                <a:cxn ang="0">
                  <a:pos x="306" y="387"/>
                </a:cxn>
                <a:cxn ang="0">
                  <a:pos x="296" y="360"/>
                </a:cxn>
                <a:cxn ang="0">
                  <a:pos x="291" y="336"/>
                </a:cxn>
                <a:cxn ang="0">
                  <a:pos x="287" y="315"/>
                </a:cxn>
                <a:cxn ang="0">
                  <a:pos x="282" y="296"/>
                </a:cxn>
                <a:cxn ang="0">
                  <a:pos x="278" y="280"/>
                </a:cxn>
                <a:cxn ang="0">
                  <a:pos x="271" y="262"/>
                </a:cxn>
                <a:cxn ang="0">
                  <a:pos x="263" y="245"/>
                </a:cxn>
                <a:cxn ang="0">
                  <a:pos x="251" y="228"/>
                </a:cxn>
                <a:cxn ang="0">
                  <a:pos x="239" y="210"/>
                </a:cxn>
                <a:cxn ang="0">
                  <a:pos x="211" y="176"/>
                </a:cxn>
                <a:cxn ang="0">
                  <a:pos x="184" y="146"/>
                </a:cxn>
                <a:cxn ang="0">
                  <a:pos x="158" y="116"/>
                </a:cxn>
                <a:cxn ang="0">
                  <a:pos x="132" y="91"/>
                </a:cxn>
                <a:cxn ang="0">
                  <a:pos x="104" y="65"/>
                </a:cxn>
                <a:cxn ang="0">
                  <a:pos x="73" y="43"/>
                </a:cxn>
                <a:cxn ang="0">
                  <a:pos x="39" y="21"/>
                </a:cxn>
                <a:cxn ang="0">
                  <a:pos x="0" y="0"/>
                </a:cxn>
              </a:cxnLst>
              <a:rect l="0" t="0" r="r" b="b"/>
              <a:pathLst>
                <a:path w="388" h="598">
                  <a:moveTo>
                    <a:pt x="0" y="0"/>
                  </a:moveTo>
                  <a:lnTo>
                    <a:pt x="40" y="7"/>
                  </a:lnTo>
                  <a:lnTo>
                    <a:pt x="80" y="24"/>
                  </a:lnTo>
                  <a:lnTo>
                    <a:pt x="114" y="45"/>
                  </a:lnTo>
                  <a:lnTo>
                    <a:pt x="149" y="71"/>
                  </a:lnTo>
                  <a:lnTo>
                    <a:pt x="178" y="101"/>
                  </a:lnTo>
                  <a:lnTo>
                    <a:pt x="207" y="132"/>
                  </a:lnTo>
                  <a:lnTo>
                    <a:pt x="232" y="162"/>
                  </a:lnTo>
                  <a:lnTo>
                    <a:pt x="259" y="193"/>
                  </a:lnTo>
                  <a:lnTo>
                    <a:pt x="277" y="217"/>
                  </a:lnTo>
                  <a:lnTo>
                    <a:pt x="290" y="241"/>
                  </a:lnTo>
                  <a:lnTo>
                    <a:pt x="300" y="263"/>
                  </a:lnTo>
                  <a:lnTo>
                    <a:pt x="309" y="289"/>
                  </a:lnTo>
                  <a:lnTo>
                    <a:pt x="315" y="311"/>
                  </a:lnTo>
                  <a:lnTo>
                    <a:pt x="321" y="338"/>
                  </a:lnTo>
                  <a:lnTo>
                    <a:pt x="327" y="363"/>
                  </a:lnTo>
                  <a:lnTo>
                    <a:pt x="336" y="393"/>
                  </a:lnTo>
                  <a:lnTo>
                    <a:pt x="345" y="417"/>
                  </a:lnTo>
                  <a:lnTo>
                    <a:pt x="354" y="442"/>
                  </a:lnTo>
                  <a:lnTo>
                    <a:pt x="360" y="467"/>
                  </a:lnTo>
                  <a:lnTo>
                    <a:pt x="367" y="493"/>
                  </a:lnTo>
                  <a:lnTo>
                    <a:pt x="372" y="518"/>
                  </a:lnTo>
                  <a:lnTo>
                    <a:pt x="378" y="543"/>
                  </a:lnTo>
                  <a:lnTo>
                    <a:pt x="382" y="570"/>
                  </a:lnTo>
                  <a:lnTo>
                    <a:pt x="388" y="598"/>
                  </a:lnTo>
                  <a:lnTo>
                    <a:pt x="385" y="598"/>
                  </a:lnTo>
                  <a:lnTo>
                    <a:pt x="372" y="567"/>
                  </a:lnTo>
                  <a:lnTo>
                    <a:pt x="361" y="537"/>
                  </a:lnTo>
                  <a:lnTo>
                    <a:pt x="349" y="506"/>
                  </a:lnTo>
                  <a:lnTo>
                    <a:pt x="340" y="476"/>
                  </a:lnTo>
                  <a:lnTo>
                    <a:pt x="329" y="446"/>
                  </a:lnTo>
                  <a:lnTo>
                    <a:pt x="318" y="417"/>
                  </a:lnTo>
                  <a:lnTo>
                    <a:pt x="306" y="387"/>
                  </a:lnTo>
                  <a:lnTo>
                    <a:pt x="296" y="360"/>
                  </a:lnTo>
                  <a:lnTo>
                    <a:pt x="291" y="336"/>
                  </a:lnTo>
                  <a:lnTo>
                    <a:pt x="287" y="315"/>
                  </a:lnTo>
                  <a:lnTo>
                    <a:pt x="282" y="296"/>
                  </a:lnTo>
                  <a:lnTo>
                    <a:pt x="278" y="280"/>
                  </a:lnTo>
                  <a:lnTo>
                    <a:pt x="271" y="262"/>
                  </a:lnTo>
                  <a:lnTo>
                    <a:pt x="263" y="245"/>
                  </a:lnTo>
                  <a:lnTo>
                    <a:pt x="251" y="228"/>
                  </a:lnTo>
                  <a:lnTo>
                    <a:pt x="239" y="210"/>
                  </a:lnTo>
                  <a:lnTo>
                    <a:pt x="211" y="176"/>
                  </a:lnTo>
                  <a:lnTo>
                    <a:pt x="184" y="146"/>
                  </a:lnTo>
                  <a:lnTo>
                    <a:pt x="158" y="116"/>
                  </a:lnTo>
                  <a:lnTo>
                    <a:pt x="132" y="91"/>
                  </a:lnTo>
                  <a:lnTo>
                    <a:pt x="104" y="65"/>
                  </a:lnTo>
                  <a:lnTo>
                    <a:pt x="73" y="43"/>
                  </a:lnTo>
                  <a:lnTo>
                    <a:pt x="3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2" name="Freeform 68"/>
            <p:cNvSpPr>
              <a:spLocks/>
            </p:cNvSpPr>
            <p:nvPr/>
          </p:nvSpPr>
          <p:spPr bwMode="auto">
            <a:xfrm>
              <a:off x="4383" y="2156"/>
              <a:ext cx="89" cy="494"/>
            </a:xfrm>
            <a:custGeom>
              <a:avLst/>
              <a:gdLst/>
              <a:ahLst/>
              <a:cxnLst>
                <a:cxn ang="0">
                  <a:pos x="77" y="494"/>
                </a:cxn>
                <a:cxn ang="0">
                  <a:pos x="76" y="475"/>
                </a:cxn>
                <a:cxn ang="0">
                  <a:pos x="74" y="457"/>
                </a:cxn>
                <a:cxn ang="0">
                  <a:pos x="71" y="440"/>
                </a:cxn>
                <a:cxn ang="0">
                  <a:pos x="70" y="426"/>
                </a:cxn>
                <a:cxn ang="0">
                  <a:pos x="67" y="409"/>
                </a:cxn>
                <a:cxn ang="0">
                  <a:pos x="64" y="393"/>
                </a:cxn>
                <a:cxn ang="0">
                  <a:pos x="61" y="376"/>
                </a:cxn>
                <a:cxn ang="0">
                  <a:pos x="61" y="360"/>
                </a:cxn>
                <a:cxn ang="0">
                  <a:pos x="58" y="311"/>
                </a:cxn>
                <a:cxn ang="0">
                  <a:pos x="60" y="263"/>
                </a:cxn>
                <a:cxn ang="0">
                  <a:pos x="58" y="213"/>
                </a:cxn>
                <a:cxn ang="0">
                  <a:pos x="58" y="165"/>
                </a:cxn>
                <a:cxn ang="0">
                  <a:pos x="52" y="116"/>
                </a:cxn>
                <a:cxn ang="0">
                  <a:pos x="43" y="73"/>
                </a:cxn>
                <a:cxn ang="0">
                  <a:pos x="25" y="3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42" y="30"/>
                </a:cxn>
                <a:cxn ang="0">
                  <a:pos x="67" y="74"/>
                </a:cxn>
                <a:cxn ang="0">
                  <a:pos x="79" y="125"/>
                </a:cxn>
                <a:cxn ang="0">
                  <a:pos x="85" y="183"/>
                </a:cxn>
                <a:cxn ang="0">
                  <a:pos x="85" y="239"/>
                </a:cxn>
                <a:cxn ang="0">
                  <a:pos x="83" y="298"/>
                </a:cxn>
                <a:cxn ang="0">
                  <a:pos x="83" y="348"/>
                </a:cxn>
                <a:cxn ang="0">
                  <a:pos x="89" y="393"/>
                </a:cxn>
                <a:cxn ang="0">
                  <a:pos x="89" y="405"/>
                </a:cxn>
                <a:cxn ang="0">
                  <a:pos x="89" y="418"/>
                </a:cxn>
                <a:cxn ang="0">
                  <a:pos x="89" y="430"/>
                </a:cxn>
                <a:cxn ang="0">
                  <a:pos x="89" y="443"/>
                </a:cxn>
                <a:cxn ang="0">
                  <a:pos x="86" y="454"/>
                </a:cxn>
                <a:cxn ang="0">
                  <a:pos x="83" y="466"/>
                </a:cxn>
                <a:cxn ang="0">
                  <a:pos x="80" y="479"/>
                </a:cxn>
                <a:cxn ang="0">
                  <a:pos x="77" y="494"/>
                </a:cxn>
              </a:cxnLst>
              <a:rect l="0" t="0" r="r" b="b"/>
              <a:pathLst>
                <a:path w="89" h="494">
                  <a:moveTo>
                    <a:pt x="77" y="494"/>
                  </a:moveTo>
                  <a:lnTo>
                    <a:pt x="76" y="475"/>
                  </a:lnTo>
                  <a:lnTo>
                    <a:pt x="74" y="457"/>
                  </a:lnTo>
                  <a:lnTo>
                    <a:pt x="71" y="440"/>
                  </a:lnTo>
                  <a:lnTo>
                    <a:pt x="70" y="426"/>
                  </a:lnTo>
                  <a:lnTo>
                    <a:pt x="67" y="409"/>
                  </a:lnTo>
                  <a:lnTo>
                    <a:pt x="64" y="393"/>
                  </a:lnTo>
                  <a:lnTo>
                    <a:pt x="61" y="376"/>
                  </a:lnTo>
                  <a:lnTo>
                    <a:pt x="61" y="360"/>
                  </a:lnTo>
                  <a:lnTo>
                    <a:pt x="58" y="311"/>
                  </a:lnTo>
                  <a:lnTo>
                    <a:pt x="60" y="263"/>
                  </a:lnTo>
                  <a:lnTo>
                    <a:pt x="58" y="213"/>
                  </a:lnTo>
                  <a:lnTo>
                    <a:pt x="58" y="165"/>
                  </a:lnTo>
                  <a:lnTo>
                    <a:pt x="52" y="116"/>
                  </a:lnTo>
                  <a:lnTo>
                    <a:pt x="43" y="73"/>
                  </a:lnTo>
                  <a:lnTo>
                    <a:pt x="25" y="3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42" y="30"/>
                  </a:lnTo>
                  <a:lnTo>
                    <a:pt x="67" y="74"/>
                  </a:lnTo>
                  <a:lnTo>
                    <a:pt x="79" y="125"/>
                  </a:lnTo>
                  <a:lnTo>
                    <a:pt x="85" y="183"/>
                  </a:lnTo>
                  <a:lnTo>
                    <a:pt x="85" y="239"/>
                  </a:lnTo>
                  <a:lnTo>
                    <a:pt x="83" y="298"/>
                  </a:lnTo>
                  <a:lnTo>
                    <a:pt x="83" y="348"/>
                  </a:lnTo>
                  <a:lnTo>
                    <a:pt x="89" y="393"/>
                  </a:lnTo>
                  <a:lnTo>
                    <a:pt x="89" y="405"/>
                  </a:lnTo>
                  <a:lnTo>
                    <a:pt x="89" y="418"/>
                  </a:lnTo>
                  <a:lnTo>
                    <a:pt x="89" y="430"/>
                  </a:lnTo>
                  <a:lnTo>
                    <a:pt x="89" y="443"/>
                  </a:lnTo>
                  <a:lnTo>
                    <a:pt x="86" y="454"/>
                  </a:lnTo>
                  <a:lnTo>
                    <a:pt x="83" y="466"/>
                  </a:lnTo>
                  <a:lnTo>
                    <a:pt x="80" y="479"/>
                  </a:lnTo>
                  <a:lnTo>
                    <a:pt x="77" y="494"/>
                  </a:lnTo>
                  <a:close/>
                </a:path>
              </a:pathLst>
            </a:custGeom>
            <a:solidFill>
              <a:srgbClr val="7A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3" name="Freeform 69"/>
            <p:cNvSpPr>
              <a:spLocks/>
            </p:cNvSpPr>
            <p:nvPr/>
          </p:nvSpPr>
          <p:spPr bwMode="auto">
            <a:xfrm>
              <a:off x="4658" y="2040"/>
              <a:ext cx="77" cy="631"/>
            </a:xfrm>
            <a:custGeom>
              <a:avLst/>
              <a:gdLst/>
              <a:ahLst/>
              <a:cxnLst>
                <a:cxn ang="0">
                  <a:pos x="0" y="631"/>
                </a:cxn>
                <a:cxn ang="0">
                  <a:pos x="3" y="604"/>
                </a:cxn>
                <a:cxn ang="0">
                  <a:pos x="6" y="579"/>
                </a:cxn>
                <a:cxn ang="0">
                  <a:pos x="9" y="552"/>
                </a:cxn>
                <a:cxn ang="0">
                  <a:pos x="12" y="528"/>
                </a:cxn>
                <a:cxn ang="0">
                  <a:pos x="14" y="503"/>
                </a:cxn>
                <a:cxn ang="0">
                  <a:pos x="15" y="478"/>
                </a:cxn>
                <a:cxn ang="0">
                  <a:pos x="17" y="452"/>
                </a:cxn>
                <a:cxn ang="0">
                  <a:pos x="19" y="428"/>
                </a:cxn>
                <a:cxn ang="0">
                  <a:pos x="19" y="397"/>
                </a:cxn>
                <a:cxn ang="0">
                  <a:pos x="24" y="370"/>
                </a:cxn>
                <a:cxn ang="0">
                  <a:pos x="27" y="345"/>
                </a:cxn>
                <a:cxn ang="0">
                  <a:pos x="33" y="321"/>
                </a:cxn>
                <a:cxn ang="0">
                  <a:pos x="36" y="296"/>
                </a:cxn>
                <a:cxn ang="0">
                  <a:pos x="37" y="269"/>
                </a:cxn>
                <a:cxn ang="0">
                  <a:pos x="37" y="241"/>
                </a:cxn>
                <a:cxn ang="0">
                  <a:pos x="33" y="210"/>
                </a:cxn>
                <a:cxn ang="0">
                  <a:pos x="28" y="183"/>
                </a:cxn>
                <a:cxn ang="0">
                  <a:pos x="30" y="157"/>
                </a:cxn>
                <a:cxn ang="0">
                  <a:pos x="33" y="129"/>
                </a:cxn>
                <a:cxn ang="0">
                  <a:pos x="36" y="101"/>
                </a:cxn>
                <a:cxn ang="0">
                  <a:pos x="36" y="71"/>
                </a:cxn>
                <a:cxn ang="0">
                  <a:pos x="34" y="44"/>
                </a:cxn>
                <a:cxn ang="0">
                  <a:pos x="28" y="19"/>
                </a:cxn>
                <a:cxn ang="0">
                  <a:pos x="17" y="0"/>
                </a:cxn>
                <a:cxn ang="0">
                  <a:pos x="31" y="13"/>
                </a:cxn>
                <a:cxn ang="0">
                  <a:pos x="42" y="34"/>
                </a:cxn>
                <a:cxn ang="0">
                  <a:pos x="48" y="59"/>
                </a:cxn>
                <a:cxn ang="0">
                  <a:pos x="54" y="87"/>
                </a:cxn>
                <a:cxn ang="0">
                  <a:pos x="55" y="116"/>
                </a:cxn>
                <a:cxn ang="0">
                  <a:pos x="57" y="144"/>
                </a:cxn>
                <a:cxn ang="0">
                  <a:pos x="57" y="169"/>
                </a:cxn>
                <a:cxn ang="0">
                  <a:pos x="57" y="193"/>
                </a:cxn>
                <a:cxn ang="0">
                  <a:pos x="57" y="202"/>
                </a:cxn>
                <a:cxn ang="0">
                  <a:pos x="61" y="213"/>
                </a:cxn>
                <a:cxn ang="0">
                  <a:pos x="64" y="223"/>
                </a:cxn>
                <a:cxn ang="0">
                  <a:pos x="69" y="233"/>
                </a:cxn>
                <a:cxn ang="0">
                  <a:pos x="72" y="242"/>
                </a:cxn>
                <a:cxn ang="0">
                  <a:pos x="74" y="254"/>
                </a:cxn>
                <a:cxn ang="0">
                  <a:pos x="76" y="265"/>
                </a:cxn>
                <a:cxn ang="0">
                  <a:pos x="77" y="278"/>
                </a:cxn>
                <a:cxn ang="0">
                  <a:pos x="76" y="290"/>
                </a:cxn>
                <a:cxn ang="0">
                  <a:pos x="73" y="303"/>
                </a:cxn>
                <a:cxn ang="0">
                  <a:pos x="69" y="315"/>
                </a:cxn>
                <a:cxn ang="0">
                  <a:pos x="66" y="327"/>
                </a:cxn>
                <a:cxn ang="0">
                  <a:pos x="60" y="338"/>
                </a:cxn>
                <a:cxn ang="0">
                  <a:pos x="54" y="349"/>
                </a:cxn>
                <a:cxn ang="0">
                  <a:pos x="49" y="361"/>
                </a:cxn>
                <a:cxn ang="0">
                  <a:pos x="45" y="375"/>
                </a:cxn>
                <a:cxn ang="0">
                  <a:pos x="42" y="385"/>
                </a:cxn>
                <a:cxn ang="0">
                  <a:pos x="42" y="400"/>
                </a:cxn>
                <a:cxn ang="0">
                  <a:pos x="43" y="414"/>
                </a:cxn>
                <a:cxn ang="0">
                  <a:pos x="45" y="428"/>
                </a:cxn>
                <a:cxn ang="0">
                  <a:pos x="40" y="454"/>
                </a:cxn>
                <a:cxn ang="0">
                  <a:pos x="37" y="479"/>
                </a:cxn>
                <a:cxn ang="0">
                  <a:pos x="33" y="504"/>
                </a:cxn>
                <a:cxn ang="0">
                  <a:pos x="31" y="531"/>
                </a:cxn>
                <a:cxn ang="0">
                  <a:pos x="25" y="556"/>
                </a:cxn>
                <a:cxn ang="0">
                  <a:pos x="19" y="582"/>
                </a:cxn>
                <a:cxn ang="0">
                  <a:pos x="11" y="606"/>
                </a:cxn>
                <a:cxn ang="0">
                  <a:pos x="0" y="631"/>
                </a:cxn>
              </a:cxnLst>
              <a:rect l="0" t="0" r="r" b="b"/>
              <a:pathLst>
                <a:path w="77" h="631">
                  <a:moveTo>
                    <a:pt x="0" y="631"/>
                  </a:moveTo>
                  <a:lnTo>
                    <a:pt x="3" y="604"/>
                  </a:lnTo>
                  <a:lnTo>
                    <a:pt x="6" y="579"/>
                  </a:lnTo>
                  <a:lnTo>
                    <a:pt x="9" y="552"/>
                  </a:lnTo>
                  <a:lnTo>
                    <a:pt x="12" y="528"/>
                  </a:lnTo>
                  <a:lnTo>
                    <a:pt x="14" y="503"/>
                  </a:lnTo>
                  <a:lnTo>
                    <a:pt x="15" y="478"/>
                  </a:lnTo>
                  <a:lnTo>
                    <a:pt x="17" y="452"/>
                  </a:lnTo>
                  <a:lnTo>
                    <a:pt x="19" y="428"/>
                  </a:lnTo>
                  <a:lnTo>
                    <a:pt x="19" y="397"/>
                  </a:lnTo>
                  <a:lnTo>
                    <a:pt x="24" y="370"/>
                  </a:lnTo>
                  <a:lnTo>
                    <a:pt x="27" y="345"/>
                  </a:lnTo>
                  <a:lnTo>
                    <a:pt x="33" y="321"/>
                  </a:lnTo>
                  <a:lnTo>
                    <a:pt x="36" y="296"/>
                  </a:lnTo>
                  <a:lnTo>
                    <a:pt x="37" y="269"/>
                  </a:lnTo>
                  <a:lnTo>
                    <a:pt x="37" y="241"/>
                  </a:lnTo>
                  <a:lnTo>
                    <a:pt x="33" y="210"/>
                  </a:lnTo>
                  <a:lnTo>
                    <a:pt x="28" y="183"/>
                  </a:lnTo>
                  <a:lnTo>
                    <a:pt x="30" y="157"/>
                  </a:lnTo>
                  <a:lnTo>
                    <a:pt x="33" y="129"/>
                  </a:lnTo>
                  <a:lnTo>
                    <a:pt x="36" y="101"/>
                  </a:lnTo>
                  <a:lnTo>
                    <a:pt x="36" y="71"/>
                  </a:lnTo>
                  <a:lnTo>
                    <a:pt x="34" y="44"/>
                  </a:lnTo>
                  <a:lnTo>
                    <a:pt x="28" y="19"/>
                  </a:lnTo>
                  <a:lnTo>
                    <a:pt x="17" y="0"/>
                  </a:lnTo>
                  <a:lnTo>
                    <a:pt x="31" y="13"/>
                  </a:lnTo>
                  <a:lnTo>
                    <a:pt x="42" y="34"/>
                  </a:lnTo>
                  <a:lnTo>
                    <a:pt x="48" y="59"/>
                  </a:lnTo>
                  <a:lnTo>
                    <a:pt x="54" y="87"/>
                  </a:lnTo>
                  <a:lnTo>
                    <a:pt x="55" y="116"/>
                  </a:lnTo>
                  <a:lnTo>
                    <a:pt x="57" y="144"/>
                  </a:lnTo>
                  <a:lnTo>
                    <a:pt x="57" y="169"/>
                  </a:lnTo>
                  <a:lnTo>
                    <a:pt x="57" y="193"/>
                  </a:lnTo>
                  <a:lnTo>
                    <a:pt x="57" y="202"/>
                  </a:lnTo>
                  <a:lnTo>
                    <a:pt x="61" y="213"/>
                  </a:lnTo>
                  <a:lnTo>
                    <a:pt x="64" y="223"/>
                  </a:lnTo>
                  <a:lnTo>
                    <a:pt x="69" y="233"/>
                  </a:lnTo>
                  <a:lnTo>
                    <a:pt x="72" y="242"/>
                  </a:lnTo>
                  <a:lnTo>
                    <a:pt x="74" y="254"/>
                  </a:lnTo>
                  <a:lnTo>
                    <a:pt x="76" y="265"/>
                  </a:lnTo>
                  <a:lnTo>
                    <a:pt x="77" y="278"/>
                  </a:lnTo>
                  <a:lnTo>
                    <a:pt x="76" y="290"/>
                  </a:lnTo>
                  <a:lnTo>
                    <a:pt x="73" y="303"/>
                  </a:lnTo>
                  <a:lnTo>
                    <a:pt x="69" y="315"/>
                  </a:lnTo>
                  <a:lnTo>
                    <a:pt x="66" y="327"/>
                  </a:lnTo>
                  <a:lnTo>
                    <a:pt x="60" y="338"/>
                  </a:lnTo>
                  <a:lnTo>
                    <a:pt x="54" y="349"/>
                  </a:lnTo>
                  <a:lnTo>
                    <a:pt x="49" y="361"/>
                  </a:lnTo>
                  <a:lnTo>
                    <a:pt x="45" y="375"/>
                  </a:lnTo>
                  <a:lnTo>
                    <a:pt x="42" y="385"/>
                  </a:lnTo>
                  <a:lnTo>
                    <a:pt x="42" y="400"/>
                  </a:lnTo>
                  <a:lnTo>
                    <a:pt x="43" y="414"/>
                  </a:lnTo>
                  <a:lnTo>
                    <a:pt x="45" y="428"/>
                  </a:lnTo>
                  <a:lnTo>
                    <a:pt x="40" y="454"/>
                  </a:lnTo>
                  <a:lnTo>
                    <a:pt x="37" y="479"/>
                  </a:lnTo>
                  <a:lnTo>
                    <a:pt x="33" y="504"/>
                  </a:lnTo>
                  <a:lnTo>
                    <a:pt x="31" y="531"/>
                  </a:lnTo>
                  <a:lnTo>
                    <a:pt x="25" y="556"/>
                  </a:lnTo>
                  <a:lnTo>
                    <a:pt x="19" y="582"/>
                  </a:lnTo>
                  <a:lnTo>
                    <a:pt x="11" y="606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rgbClr val="7A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" name="Freeform 70"/>
            <p:cNvSpPr>
              <a:spLocks/>
            </p:cNvSpPr>
            <p:nvPr/>
          </p:nvSpPr>
          <p:spPr bwMode="auto">
            <a:xfrm>
              <a:off x="4686" y="1833"/>
              <a:ext cx="143" cy="7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13"/>
                </a:cxn>
                <a:cxn ang="0">
                  <a:pos x="23" y="30"/>
                </a:cxn>
                <a:cxn ang="0">
                  <a:pos x="35" y="46"/>
                </a:cxn>
                <a:cxn ang="0">
                  <a:pos x="46" y="64"/>
                </a:cxn>
                <a:cxn ang="0">
                  <a:pos x="57" y="80"/>
                </a:cxn>
                <a:cxn ang="0">
                  <a:pos x="67" y="98"/>
                </a:cxn>
                <a:cxn ang="0">
                  <a:pos x="78" y="116"/>
                </a:cxn>
                <a:cxn ang="0">
                  <a:pos x="90" y="134"/>
                </a:cxn>
                <a:cxn ang="0">
                  <a:pos x="112" y="174"/>
                </a:cxn>
                <a:cxn ang="0">
                  <a:pos x="128" y="220"/>
                </a:cxn>
                <a:cxn ang="0">
                  <a:pos x="137" y="269"/>
                </a:cxn>
                <a:cxn ang="0">
                  <a:pos x="143" y="321"/>
                </a:cxn>
                <a:cxn ang="0">
                  <a:pos x="143" y="372"/>
                </a:cxn>
                <a:cxn ang="0">
                  <a:pos x="143" y="421"/>
                </a:cxn>
                <a:cxn ang="0">
                  <a:pos x="140" y="467"/>
                </a:cxn>
                <a:cxn ang="0">
                  <a:pos x="137" y="509"/>
                </a:cxn>
                <a:cxn ang="0">
                  <a:pos x="134" y="528"/>
                </a:cxn>
                <a:cxn ang="0">
                  <a:pos x="130" y="552"/>
                </a:cxn>
                <a:cxn ang="0">
                  <a:pos x="124" y="577"/>
                </a:cxn>
                <a:cxn ang="0">
                  <a:pos x="116" y="606"/>
                </a:cxn>
                <a:cxn ang="0">
                  <a:pos x="104" y="631"/>
                </a:cxn>
                <a:cxn ang="0">
                  <a:pos x="93" y="655"/>
                </a:cxn>
                <a:cxn ang="0">
                  <a:pos x="79" y="676"/>
                </a:cxn>
                <a:cxn ang="0">
                  <a:pos x="64" y="692"/>
                </a:cxn>
                <a:cxn ang="0">
                  <a:pos x="64" y="690"/>
                </a:cxn>
                <a:cxn ang="0">
                  <a:pos x="64" y="687"/>
                </a:cxn>
                <a:cxn ang="0">
                  <a:pos x="64" y="693"/>
                </a:cxn>
                <a:cxn ang="0">
                  <a:pos x="64" y="701"/>
                </a:cxn>
                <a:cxn ang="0">
                  <a:pos x="63" y="707"/>
                </a:cxn>
                <a:cxn ang="0">
                  <a:pos x="61" y="716"/>
                </a:cxn>
                <a:cxn ang="0">
                  <a:pos x="57" y="711"/>
                </a:cxn>
                <a:cxn ang="0">
                  <a:pos x="57" y="705"/>
                </a:cxn>
                <a:cxn ang="0">
                  <a:pos x="57" y="698"/>
                </a:cxn>
                <a:cxn ang="0">
                  <a:pos x="57" y="690"/>
                </a:cxn>
                <a:cxn ang="0">
                  <a:pos x="57" y="687"/>
                </a:cxn>
                <a:cxn ang="0">
                  <a:pos x="79" y="656"/>
                </a:cxn>
                <a:cxn ang="0">
                  <a:pos x="97" y="618"/>
                </a:cxn>
                <a:cxn ang="0">
                  <a:pos x="107" y="573"/>
                </a:cxn>
                <a:cxn ang="0">
                  <a:pos x="115" y="525"/>
                </a:cxn>
                <a:cxn ang="0">
                  <a:pos x="118" y="476"/>
                </a:cxn>
                <a:cxn ang="0">
                  <a:pos x="119" y="430"/>
                </a:cxn>
                <a:cxn ang="0">
                  <a:pos x="118" y="387"/>
                </a:cxn>
                <a:cxn ang="0">
                  <a:pos x="118" y="351"/>
                </a:cxn>
                <a:cxn ang="0">
                  <a:pos x="115" y="326"/>
                </a:cxn>
                <a:cxn ang="0">
                  <a:pos x="115" y="303"/>
                </a:cxn>
                <a:cxn ang="0">
                  <a:pos x="113" y="281"/>
                </a:cxn>
                <a:cxn ang="0">
                  <a:pos x="112" y="260"/>
                </a:cxn>
                <a:cxn ang="0">
                  <a:pos x="107" y="238"/>
                </a:cxn>
                <a:cxn ang="0">
                  <a:pos x="103" y="216"/>
                </a:cxn>
                <a:cxn ang="0">
                  <a:pos x="94" y="192"/>
                </a:cxn>
                <a:cxn ang="0">
                  <a:pos x="85" y="169"/>
                </a:cxn>
                <a:cxn ang="0">
                  <a:pos x="73" y="146"/>
                </a:cxn>
                <a:cxn ang="0">
                  <a:pos x="63" y="125"/>
                </a:cxn>
                <a:cxn ang="0">
                  <a:pos x="51" y="104"/>
                </a:cxn>
                <a:cxn ang="0">
                  <a:pos x="41" y="85"/>
                </a:cxn>
                <a:cxn ang="0">
                  <a:pos x="29" y="62"/>
                </a:cxn>
                <a:cxn ang="0">
                  <a:pos x="18" y="41"/>
                </a:cxn>
                <a:cxn ang="0">
                  <a:pos x="9" y="21"/>
                </a:cxn>
                <a:cxn ang="0">
                  <a:pos x="0" y="0"/>
                </a:cxn>
              </a:cxnLst>
              <a:rect l="0" t="0" r="r" b="b"/>
              <a:pathLst>
                <a:path w="143" h="716">
                  <a:moveTo>
                    <a:pt x="0" y="0"/>
                  </a:moveTo>
                  <a:lnTo>
                    <a:pt x="11" y="13"/>
                  </a:lnTo>
                  <a:lnTo>
                    <a:pt x="23" y="30"/>
                  </a:lnTo>
                  <a:lnTo>
                    <a:pt x="35" y="46"/>
                  </a:lnTo>
                  <a:lnTo>
                    <a:pt x="46" y="64"/>
                  </a:lnTo>
                  <a:lnTo>
                    <a:pt x="57" y="80"/>
                  </a:lnTo>
                  <a:lnTo>
                    <a:pt x="67" y="98"/>
                  </a:lnTo>
                  <a:lnTo>
                    <a:pt x="78" y="116"/>
                  </a:lnTo>
                  <a:lnTo>
                    <a:pt x="90" y="134"/>
                  </a:lnTo>
                  <a:lnTo>
                    <a:pt x="112" y="174"/>
                  </a:lnTo>
                  <a:lnTo>
                    <a:pt x="128" y="220"/>
                  </a:lnTo>
                  <a:lnTo>
                    <a:pt x="137" y="269"/>
                  </a:lnTo>
                  <a:lnTo>
                    <a:pt x="143" y="321"/>
                  </a:lnTo>
                  <a:lnTo>
                    <a:pt x="143" y="372"/>
                  </a:lnTo>
                  <a:lnTo>
                    <a:pt x="143" y="421"/>
                  </a:lnTo>
                  <a:lnTo>
                    <a:pt x="140" y="467"/>
                  </a:lnTo>
                  <a:lnTo>
                    <a:pt x="137" y="509"/>
                  </a:lnTo>
                  <a:lnTo>
                    <a:pt x="134" y="528"/>
                  </a:lnTo>
                  <a:lnTo>
                    <a:pt x="130" y="552"/>
                  </a:lnTo>
                  <a:lnTo>
                    <a:pt x="124" y="577"/>
                  </a:lnTo>
                  <a:lnTo>
                    <a:pt x="116" y="606"/>
                  </a:lnTo>
                  <a:lnTo>
                    <a:pt x="104" y="631"/>
                  </a:lnTo>
                  <a:lnTo>
                    <a:pt x="93" y="655"/>
                  </a:lnTo>
                  <a:lnTo>
                    <a:pt x="79" y="676"/>
                  </a:lnTo>
                  <a:lnTo>
                    <a:pt x="64" y="692"/>
                  </a:lnTo>
                  <a:lnTo>
                    <a:pt x="64" y="690"/>
                  </a:lnTo>
                  <a:lnTo>
                    <a:pt x="64" y="687"/>
                  </a:lnTo>
                  <a:lnTo>
                    <a:pt x="64" y="693"/>
                  </a:lnTo>
                  <a:lnTo>
                    <a:pt x="64" y="701"/>
                  </a:lnTo>
                  <a:lnTo>
                    <a:pt x="63" y="707"/>
                  </a:lnTo>
                  <a:lnTo>
                    <a:pt x="61" y="716"/>
                  </a:lnTo>
                  <a:lnTo>
                    <a:pt x="57" y="711"/>
                  </a:lnTo>
                  <a:lnTo>
                    <a:pt x="57" y="705"/>
                  </a:lnTo>
                  <a:lnTo>
                    <a:pt x="57" y="698"/>
                  </a:lnTo>
                  <a:lnTo>
                    <a:pt x="57" y="690"/>
                  </a:lnTo>
                  <a:lnTo>
                    <a:pt x="57" y="687"/>
                  </a:lnTo>
                  <a:lnTo>
                    <a:pt x="79" y="656"/>
                  </a:lnTo>
                  <a:lnTo>
                    <a:pt x="97" y="618"/>
                  </a:lnTo>
                  <a:lnTo>
                    <a:pt x="107" y="573"/>
                  </a:lnTo>
                  <a:lnTo>
                    <a:pt x="115" y="525"/>
                  </a:lnTo>
                  <a:lnTo>
                    <a:pt x="118" y="476"/>
                  </a:lnTo>
                  <a:lnTo>
                    <a:pt x="119" y="430"/>
                  </a:lnTo>
                  <a:lnTo>
                    <a:pt x="118" y="387"/>
                  </a:lnTo>
                  <a:lnTo>
                    <a:pt x="118" y="351"/>
                  </a:lnTo>
                  <a:lnTo>
                    <a:pt x="115" y="326"/>
                  </a:lnTo>
                  <a:lnTo>
                    <a:pt x="115" y="303"/>
                  </a:lnTo>
                  <a:lnTo>
                    <a:pt x="113" y="281"/>
                  </a:lnTo>
                  <a:lnTo>
                    <a:pt x="112" y="260"/>
                  </a:lnTo>
                  <a:lnTo>
                    <a:pt x="107" y="238"/>
                  </a:lnTo>
                  <a:lnTo>
                    <a:pt x="103" y="216"/>
                  </a:lnTo>
                  <a:lnTo>
                    <a:pt x="94" y="192"/>
                  </a:lnTo>
                  <a:lnTo>
                    <a:pt x="85" y="169"/>
                  </a:lnTo>
                  <a:lnTo>
                    <a:pt x="73" y="146"/>
                  </a:lnTo>
                  <a:lnTo>
                    <a:pt x="63" y="125"/>
                  </a:lnTo>
                  <a:lnTo>
                    <a:pt x="51" y="104"/>
                  </a:lnTo>
                  <a:lnTo>
                    <a:pt x="41" y="85"/>
                  </a:lnTo>
                  <a:lnTo>
                    <a:pt x="29" y="62"/>
                  </a:lnTo>
                  <a:lnTo>
                    <a:pt x="18" y="41"/>
                  </a:lnTo>
                  <a:lnTo>
                    <a:pt x="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" name="Freeform 71"/>
            <p:cNvSpPr>
              <a:spLocks/>
            </p:cNvSpPr>
            <p:nvPr/>
          </p:nvSpPr>
          <p:spPr bwMode="auto">
            <a:xfrm>
              <a:off x="4101" y="2379"/>
              <a:ext cx="28" cy="1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6" y="16"/>
                </a:cxn>
                <a:cxn ang="0">
                  <a:pos x="22" y="33"/>
                </a:cxn>
                <a:cxn ang="0">
                  <a:pos x="25" y="48"/>
                </a:cxn>
                <a:cxn ang="0">
                  <a:pos x="28" y="63"/>
                </a:cxn>
                <a:cxn ang="0">
                  <a:pos x="26" y="76"/>
                </a:cxn>
                <a:cxn ang="0">
                  <a:pos x="26" y="91"/>
                </a:cxn>
                <a:cxn ang="0">
                  <a:pos x="22" y="107"/>
                </a:cxn>
                <a:cxn ang="0">
                  <a:pos x="19" y="125"/>
                </a:cxn>
                <a:cxn ang="0">
                  <a:pos x="12" y="107"/>
                </a:cxn>
                <a:cxn ang="0">
                  <a:pos x="7" y="91"/>
                </a:cxn>
                <a:cxn ang="0">
                  <a:pos x="3" y="75"/>
                </a:cxn>
                <a:cxn ang="0">
                  <a:pos x="1" y="60"/>
                </a:cxn>
                <a:cxn ang="0">
                  <a:pos x="0" y="43"/>
                </a:cxn>
                <a:cxn ang="0">
                  <a:pos x="1" y="30"/>
                </a:cxn>
                <a:cxn ang="0">
                  <a:pos x="4" y="13"/>
                </a:cxn>
                <a:cxn ang="0">
                  <a:pos x="12" y="0"/>
                </a:cxn>
              </a:cxnLst>
              <a:rect l="0" t="0" r="r" b="b"/>
              <a:pathLst>
                <a:path w="28" h="125">
                  <a:moveTo>
                    <a:pt x="12" y="0"/>
                  </a:moveTo>
                  <a:lnTo>
                    <a:pt x="16" y="16"/>
                  </a:lnTo>
                  <a:lnTo>
                    <a:pt x="22" y="33"/>
                  </a:lnTo>
                  <a:lnTo>
                    <a:pt x="25" y="48"/>
                  </a:lnTo>
                  <a:lnTo>
                    <a:pt x="28" y="63"/>
                  </a:lnTo>
                  <a:lnTo>
                    <a:pt x="26" y="76"/>
                  </a:lnTo>
                  <a:lnTo>
                    <a:pt x="26" y="91"/>
                  </a:lnTo>
                  <a:lnTo>
                    <a:pt x="22" y="107"/>
                  </a:lnTo>
                  <a:lnTo>
                    <a:pt x="19" y="125"/>
                  </a:lnTo>
                  <a:lnTo>
                    <a:pt x="12" y="107"/>
                  </a:lnTo>
                  <a:lnTo>
                    <a:pt x="7" y="91"/>
                  </a:lnTo>
                  <a:lnTo>
                    <a:pt x="3" y="75"/>
                  </a:lnTo>
                  <a:lnTo>
                    <a:pt x="1" y="60"/>
                  </a:lnTo>
                  <a:lnTo>
                    <a:pt x="0" y="43"/>
                  </a:lnTo>
                  <a:lnTo>
                    <a:pt x="1" y="30"/>
                  </a:lnTo>
                  <a:lnTo>
                    <a:pt x="4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7A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" name="Freeform 72"/>
            <p:cNvSpPr>
              <a:spLocks/>
            </p:cNvSpPr>
            <p:nvPr/>
          </p:nvSpPr>
          <p:spPr bwMode="auto">
            <a:xfrm>
              <a:off x="4011" y="2278"/>
              <a:ext cx="50" cy="502"/>
            </a:xfrm>
            <a:custGeom>
              <a:avLst/>
              <a:gdLst/>
              <a:ahLst/>
              <a:cxnLst>
                <a:cxn ang="0">
                  <a:pos x="29" y="10"/>
                </a:cxn>
                <a:cxn ang="0">
                  <a:pos x="30" y="31"/>
                </a:cxn>
                <a:cxn ang="0">
                  <a:pos x="29" y="50"/>
                </a:cxn>
                <a:cxn ang="0">
                  <a:pos x="29" y="71"/>
                </a:cxn>
                <a:cxn ang="0">
                  <a:pos x="29" y="94"/>
                </a:cxn>
                <a:cxn ang="0">
                  <a:pos x="35" y="111"/>
                </a:cxn>
                <a:cxn ang="0">
                  <a:pos x="41" y="129"/>
                </a:cxn>
                <a:cxn ang="0">
                  <a:pos x="47" y="147"/>
                </a:cxn>
                <a:cxn ang="0">
                  <a:pos x="50" y="180"/>
                </a:cxn>
                <a:cxn ang="0">
                  <a:pos x="45" y="223"/>
                </a:cxn>
                <a:cxn ang="0">
                  <a:pos x="39" y="266"/>
                </a:cxn>
                <a:cxn ang="0">
                  <a:pos x="33" y="311"/>
                </a:cxn>
                <a:cxn ang="0">
                  <a:pos x="33" y="354"/>
                </a:cxn>
                <a:cxn ang="0">
                  <a:pos x="33" y="397"/>
                </a:cxn>
                <a:cxn ang="0">
                  <a:pos x="30" y="440"/>
                </a:cxn>
                <a:cxn ang="0">
                  <a:pos x="21" y="481"/>
                </a:cxn>
                <a:cxn ang="0">
                  <a:pos x="12" y="502"/>
                </a:cxn>
                <a:cxn ang="0">
                  <a:pos x="12" y="448"/>
                </a:cxn>
                <a:cxn ang="0">
                  <a:pos x="9" y="397"/>
                </a:cxn>
                <a:cxn ang="0">
                  <a:pos x="3" y="348"/>
                </a:cxn>
                <a:cxn ang="0">
                  <a:pos x="0" y="299"/>
                </a:cxn>
                <a:cxn ang="0">
                  <a:pos x="2" y="277"/>
                </a:cxn>
                <a:cxn ang="0">
                  <a:pos x="8" y="256"/>
                </a:cxn>
                <a:cxn ang="0">
                  <a:pos x="14" y="235"/>
                </a:cxn>
                <a:cxn ang="0">
                  <a:pos x="20" y="214"/>
                </a:cxn>
                <a:cxn ang="0">
                  <a:pos x="23" y="190"/>
                </a:cxn>
                <a:cxn ang="0">
                  <a:pos x="24" y="170"/>
                </a:cxn>
                <a:cxn ang="0">
                  <a:pos x="20" y="149"/>
                </a:cxn>
                <a:cxn ang="0">
                  <a:pos x="17" y="129"/>
                </a:cxn>
                <a:cxn ang="0">
                  <a:pos x="12" y="94"/>
                </a:cxn>
                <a:cxn ang="0">
                  <a:pos x="15" y="64"/>
                </a:cxn>
                <a:cxn ang="0">
                  <a:pos x="21" y="33"/>
                </a:cxn>
                <a:cxn ang="0">
                  <a:pos x="29" y="0"/>
                </a:cxn>
              </a:cxnLst>
              <a:rect l="0" t="0" r="r" b="b"/>
              <a:pathLst>
                <a:path w="50" h="502">
                  <a:moveTo>
                    <a:pt x="29" y="0"/>
                  </a:moveTo>
                  <a:lnTo>
                    <a:pt x="29" y="10"/>
                  </a:lnTo>
                  <a:lnTo>
                    <a:pt x="30" y="21"/>
                  </a:lnTo>
                  <a:lnTo>
                    <a:pt x="30" y="31"/>
                  </a:lnTo>
                  <a:lnTo>
                    <a:pt x="30" y="42"/>
                  </a:lnTo>
                  <a:lnTo>
                    <a:pt x="29" y="50"/>
                  </a:lnTo>
                  <a:lnTo>
                    <a:pt x="29" y="61"/>
                  </a:lnTo>
                  <a:lnTo>
                    <a:pt x="29" y="71"/>
                  </a:lnTo>
                  <a:lnTo>
                    <a:pt x="29" y="85"/>
                  </a:lnTo>
                  <a:lnTo>
                    <a:pt x="29" y="94"/>
                  </a:lnTo>
                  <a:lnTo>
                    <a:pt x="32" y="103"/>
                  </a:lnTo>
                  <a:lnTo>
                    <a:pt x="35" y="111"/>
                  </a:lnTo>
                  <a:lnTo>
                    <a:pt x="39" y="120"/>
                  </a:lnTo>
                  <a:lnTo>
                    <a:pt x="41" y="129"/>
                  </a:lnTo>
                  <a:lnTo>
                    <a:pt x="44" y="138"/>
                  </a:lnTo>
                  <a:lnTo>
                    <a:pt x="47" y="147"/>
                  </a:lnTo>
                  <a:lnTo>
                    <a:pt x="50" y="158"/>
                  </a:lnTo>
                  <a:lnTo>
                    <a:pt x="50" y="180"/>
                  </a:lnTo>
                  <a:lnTo>
                    <a:pt x="48" y="202"/>
                  </a:lnTo>
                  <a:lnTo>
                    <a:pt x="45" y="223"/>
                  </a:lnTo>
                  <a:lnTo>
                    <a:pt x="44" y="245"/>
                  </a:lnTo>
                  <a:lnTo>
                    <a:pt x="39" y="266"/>
                  </a:lnTo>
                  <a:lnTo>
                    <a:pt x="36" y="289"/>
                  </a:lnTo>
                  <a:lnTo>
                    <a:pt x="33" y="311"/>
                  </a:lnTo>
                  <a:lnTo>
                    <a:pt x="33" y="336"/>
                  </a:lnTo>
                  <a:lnTo>
                    <a:pt x="33" y="354"/>
                  </a:lnTo>
                  <a:lnTo>
                    <a:pt x="33" y="376"/>
                  </a:lnTo>
                  <a:lnTo>
                    <a:pt x="33" y="397"/>
                  </a:lnTo>
                  <a:lnTo>
                    <a:pt x="33" y="420"/>
                  </a:lnTo>
                  <a:lnTo>
                    <a:pt x="30" y="440"/>
                  </a:lnTo>
                  <a:lnTo>
                    <a:pt x="27" y="461"/>
                  </a:lnTo>
                  <a:lnTo>
                    <a:pt x="21" y="481"/>
                  </a:lnTo>
                  <a:lnTo>
                    <a:pt x="17" y="502"/>
                  </a:lnTo>
                  <a:lnTo>
                    <a:pt x="12" y="502"/>
                  </a:lnTo>
                  <a:lnTo>
                    <a:pt x="12" y="473"/>
                  </a:lnTo>
                  <a:lnTo>
                    <a:pt x="12" y="448"/>
                  </a:lnTo>
                  <a:lnTo>
                    <a:pt x="11" y="421"/>
                  </a:lnTo>
                  <a:lnTo>
                    <a:pt x="9" y="397"/>
                  </a:lnTo>
                  <a:lnTo>
                    <a:pt x="6" y="372"/>
                  </a:lnTo>
                  <a:lnTo>
                    <a:pt x="3" y="348"/>
                  </a:lnTo>
                  <a:lnTo>
                    <a:pt x="0" y="323"/>
                  </a:lnTo>
                  <a:lnTo>
                    <a:pt x="0" y="299"/>
                  </a:lnTo>
                  <a:lnTo>
                    <a:pt x="0" y="287"/>
                  </a:lnTo>
                  <a:lnTo>
                    <a:pt x="2" y="277"/>
                  </a:lnTo>
                  <a:lnTo>
                    <a:pt x="3" y="266"/>
                  </a:lnTo>
                  <a:lnTo>
                    <a:pt x="8" y="256"/>
                  </a:lnTo>
                  <a:lnTo>
                    <a:pt x="11" y="244"/>
                  </a:lnTo>
                  <a:lnTo>
                    <a:pt x="14" y="235"/>
                  </a:lnTo>
                  <a:lnTo>
                    <a:pt x="17" y="223"/>
                  </a:lnTo>
                  <a:lnTo>
                    <a:pt x="20" y="214"/>
                  </a:lnTo>
                  <a:lnTo>
                    <a:pt x="21" y="201"/>
                  </a:lnTo>
                  <a:lnTo>
                    <a:pt x="23" y="190"/>
                  </a:lnTo>
                  <a:lnTo>
                    <a:pt x="23" y="178"/>
                  </a:lnTo>
                  <a:lnTo>
                    <a:pt x="24" y="170"/>
                  </a:lnTo>
                  <a:lnTo>
                    <a:pt x="21" y="159"/>
                  </a:lnTo>
                  <a:lnTo>
                    <a:pt x="20" y="149"/>
                  </a:lnTo>
                  <a:lnTo>
                    <a:pt x="18" y="138"/>
                  </a:lnTo>
                  <a:lnTo>
                    <a:pt x="17" y="129"/>
                  </a:lnTo>
                  <a:lnTo>
                    <a:pt x="12" y="110"/>
                  </a:lnTo>
                  <a:lnTo>
                    <a:pt x="12" y="94"/>
                  </a:lnTo>
                  <a:lnTo>
                    <a:pt x="12" y="79"/>
                  </a:lnTo>
                  <a:lnTo>
                    <a:pt x="15" y="64"/>
                  </a:lnTo>
                  <a:lnTo>
                    <a:pt x="17" y="47"/>
                  </a:lnTo>
                  <a:lnTo>
                    <a:pt x="21" y="33"/>
                  </a:lnTo>
                  <a:lnTo>
                    <a:pt x="24" y="16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7A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" name="Freeform 73"/>
            <p:cNvSpPr>
              <a:spLocks/>
            </p:cNvSpPr>
            <p:nvPr/>
          </p:nvSpPr>
          <p:spPr bwMode="auto">
            <a:xfrm>
              <a:off x="3722" y="2156"/>
              <a:ext cx="59" cy="51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33"/>
                </a:cxn>
                <a:cxn ang="0">
                  <a:pos x="16" y="67"/>
                </a:cxn>
                <a:cxn ang="0">
                  <a:pos x="17" y="100"/>
                </a:cxn>
                <a:cxn ang="0">
                  <a:pos x="22" y="135"/>
                </a:cxn>
                <a:cxn ang="0">
                  <a:pos x="25" y="168"/>
                </a:cxn>
                <a:cxn ang="0">
                  <a:pos x="31" y="201"/>
                </a:cxn>
                <a:cxn ang="0">
                  <a:pos x="38" y="233"/>
                </a:cxn>
                <a:cxn ang="0">
                  <a:pos x="50" y="268"/>
                </a:cxn>
                <a:cxn ang="0">
                  <a:pos x="56" y="292"/>
                </a:cxn>
                <a:cxn ang="0">
                  <a:pos x="59" y="314"/>
                </a:cxn>
                <a:cxn ang="0">
                  <a:pos x="59" y="333"/>
                </a:cxn>
                <a:cxn ang="0">
                  <a:pos x="58" y="354"/>
                </a:cxn>
                <a:cxn ang="0">
                  <a:pos x="55" y="372"/>
                </a:cxn>
                <a:cxn ang="0">
                  <a:pos x="52" y="391"/>
                </a:cxn>
                <a:cxn ang="0">
                  <a:pos x="49" y="412"/>
                </a:cxn>
                <a:cxn ang="0">
                  <a:pos x="50" y="437"/>
                </a:cxn>
                <a:cxn ang="0">
                  <a:pos x="50" y="446"/>
                </a:cxn>
                <a:cxn ang="0">
                  <a:pos x="52" y="455"/>
                </a:cxn>
                <a:cxn ang="0">
                  <a:pos x="53" y="464"/>
                </a:cxn>
                <a:cxn ang="0">
                  <a:pos x="56" y="473"/>
                </a:cxn>
                <a:cxn ang="0">
                  <a:pos x="58" y="482"/>
                </a:cxn>
                <a:cxn ang="0">
                  <a:pos x="59" y="493"/>
                </a:cxn>
                <a:cxn ang="0">
                  <a:pos x="59" y="503"/>
                </a:cxn>
                <a:cxn ang="0">
                  <a:pos x="59" y="515"/>
                </a:cxn>
                <a:cxn ang="0">
                  <a:pos x="58" y="515"/>
                </a:cxn>
                <a:cxn ang="0">
                  <a:pos x="55" y="515"/>
                </a:cxn>
                <a:cxn ang="0">
                  <a:pos x="50" y="491"/>
                </a:cxn>
                <a:cxn ang="0">
                  <a:pos x="46" y="472"/>
                </a:cxn>
                <a:cxn ang="0">
                  <a:pos x="41" y="452"/>
                </a:cxn>
                <a:cxn ang="0">
                  <a:pos x="38" y="436"/>
                </a:cxn>
                <a:cxn ang="0">
                  <a:pos x="35" y="417"/>
                </a:cxn>
                <a:cxn ang="0">
                  <a:pos x="35" y="399"/>
                </a:cxn>
                <a:cxn ang="0">
                  <a:pos x="35" y="376"/>
                </a:cxn>
                <a:cxn ang="0">
                  <a:pos x="38" y="353"/>
                </a:cxn>
                <a:cxn ang="0">
                  <a:pos x="38" y="341"/>
                </a:cxn>
                <a:cxn ang="0">
                  <a:pos x="38" y="330"/>
                </a:cxn>
                <a:cxn ang="0">
                  <a:pos x="35" y="321"/>
                </a:cxn>
                <a:cxn ang="0">
                  <a:pos x="34" y="312"/>
                </a:cxn>
                <a:cxn ang="0">
                  <a:pos x="29" y="302"/>
                </a:cxn>
                <a:cxn ang="0">
                  <a:pos x="26" y="293"/>
                </a:cxn>
                <a:cxn ang="0">
                  <a:pos x="22" y="284"/>
                </a:cxn>
                <a:cxn ang="0">
                  <a:pos x="19" y="275"/>
                </a:cxn>
                <a:cxn ang="0">
                  <a:pos x="8" y="244"/>
                </a:cxn>
                <a:cxn ang="0">
                  <a:pos x="3" y="211"/>
                </a:cxn>
                <a:cxn ang="0">
                  <a:pos x="0" y="175"/>
                </a:cxn>
                <a:cxn ang="0">
                  <a:pos x="1" y="140"/>
                </a:cxn>
                <a:cxn ang="0">
                  <a:pos x="1" y="101"/>
                </a:cxn>
                <a:cxn ang="0">
                  <a:pos x="3" y="65"/>
                </a:cxn>
                <a:cxn ang="0">
                  <a:pos x="6" y="30"/>
                </a:cxn>
                <a:cxn ang="0">
                  <a:pos x="10" y="0"/>
                </a:cxn>
              </a:cxnLst>
              <a:rect l="0" t="0" r="r" b="b"/>
              <a:pathLst>
                <a:path w="59" h="515">
                  <a:moveTo>
                    <a:pt x="10" y="0"/>
                  </a:moveTo>
                  <a:lnTo>
                    <a:pt x="13" y="33"/>
                  </a:lnTo>
                  <a:lnTo>
                    <a:pt x="16" y="67"/>
                  </a:lnTo>
                  <a:lnTo>
                    <a:pt x="17" y="100"/>
                  </a:lnTo>
                  <a:lnTo>
                    <a:pt x="22" y="135"/>
                  </a:lnTo>
                  <a:lnTo>
                    <a:pt x="25" y="168"/>
                  </a:lnTo>
                  <a:lnTo>
                    <a:pt x="31" y="201"/>
                  </a:lnTo>
                  <a:lnTo>
                    <a:pt x="38" y="233"/>
                  </a:lnTo>
                  <a:lnTo>
                    <a:pt x="50" y="268"/>
                  </a:lnTo>
                  <a:lnTo>
                    <a:pt x="56" y="292"/>
                  </a:lnTo>
                  <a:lnTo>
                    <a:pt x="59" y="314"/>
                  </a:lnTo>
                  <a:lnTo>
                    <a:pt x="59" y="333"/>
                  </a:lnTo>
                  <a:lnTo>
                    <a:pt x="58" y="354"/>
                  </a:lnTo>
                  <a:lnTo>
                    <a:pt x="55" y="372"/>
                  </a:lnTo>
                  <a:lnTo>
                    <a:pt x="52" y="391"/>
                  </a:lnTo>
                  <a:lnTo>
                    <a:pt x="49" y="412"/>
                  </a:lnTo>
                  <a:lnTo>
                    <a:pt x="50" y="437"/>
                  </a:lnTo>
                  <a:lnTo>
                    <a:pt x="50" y="446"/>
                  </a:lnTo>
                  <a:lnTo>
                    <a:pt x="52" y="455"/>
                  </a:lnTo>
                  <a:lnTo>
                    <a:pt x="53" y="464"/>
                  </a:lnTo>
                  <a:lnTo>
                    <a:pt x="56" y="473"/>
                  </a:lnTo>
                  <a:lnTo>
                    <a:pt x="58" y="482"/>
                  </a:lnTo>
                  <a:lnTo>
                    <a:pt x="59" y="493"/>
                  </a:lnTo>
                  <a:lnTo>
                    <a:pt x="59" y="503"/>
                  </a:lnTo>
                  <a:lnTo>
                    <a:pt x="59" y="515"/>
                  </a:lnTo>
                  <a:lnTo>
                    <a:pt x="58" y="515"/>
                  </a:lnTo>
                  <a:lnTo>
                    <a:pt x="55" y="515"/>
                  </a:lnTo>
                  <a:lnTo>
                    <a:pt x="50" y="491"/>
                  </a:lnTo>
                  <a:lnTo>
                    <a:pt x="46" y="472"/>
                  </a:lnTo>
                  <a:lnTo>
                    <a:pt x="41" y="452"/>
                  </a:lnTo>
                  <a:lnTo>
                    <a:pt x="38" y="436"/>
                  </a:lnTo>
                  <a:lnTo>
                    <a:pt x="35" y="417"/>
                  </a:lnTo>
                  <a:lnTo>
                    <a:pt x="35" y="399"/>
                  </a:lnTo>
                  <a:lnTo>
                    <a:pt x="35" y="376"/>
                  </a:lnTo>
                  <a:lnTo>
                    <a:pt x="38" y="353"/>
                  </a:lnTo>
                  <a:lnTo>
                    <a:pt x="38" y="341"/>
                  </a:lnTo>
                  <a:lnTo>
                    <a:pt x="38" y="330"/>
                  </a:lnTo>
                  <a:lnTo>
                    <a:pt x="35" y="321"/>
                  </a:lnTo>
                  <a:lnTo>
                    <a:pt x="34" y="312"/>
                  </a:lnTo>
                  <a:lnTo>
                    <a:pt x="29" y="302"/>
                  </a:lnTo>
                  <a:lnTo>
                    <a:pt x="26" y="293"/>
                  </a:lnTo>
                  <a:lnTo>
                    <a:pt x="22" y="284"/>
                  </a:lnTo>
                  <a:lnTo>
                    <a:pt x="19" y="275"/>
                  </a:lnTo>
                  <a:lnTo>
                    <a:pt x="8" y="244"/>
                  </a:lnTo>
                  <a:lnTo>
                    <a:pt x="3" y="211"/>
                  </a:lnTo>
                  <a:lnTo>
                    <a:pt x="0" y="175"/>
                  </a:lnTo>
                  <a:lnTo>
                    <a:pt x="1" y="140"/>
                  </a:lnTo>
                  <a:lnTo>
                    <a:pt x="1" y="101"/>
                  </a:lnTo>
                  <a:lnTo>
                    <a:pt x="3" y="65"/>
                  </a:lnTo>
                  <a:lnTo>
                    <a:pt x="6" y="3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A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8" name="Freeform 74"/>
            <p:cNvSpPr>
              <a:spLocks/>
            </p:cNvSpPr>
            <p:nvPr/>
          </p:nvSpPr>
          <p:spPr bwMode="auto">
            <a:xfrm>
              <a:off x="3635" y="2629"/>
              <a:ext cx="94" cy="2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18"/>
                </a:cxn>
                <a:cxn ang="0">
                  <a:pos x="42" y="40"/>
                </a:cxn>
                <a:cxn ang="0">
                  <a:pos x="54" y="66"/>
                </a:cxn>
                <a:cxn ang="0">
                  <a:pos x="61" y="94"/>
                </a:cxn>
                <a:cxn ang="0">
                  <a:pos x="66" y="121"/>
                </a:cxn>
                <a:cxn ang="0">
                  <a:pos x="70" y="149"/>
                </a:cxn>
                <a:cxn ang="0">
                  <a:pos x="75" y="176"/>
                </a:cxn>
                <a:cxn ang="0">
                  <a:pos x="85" y="203"/>
                </a:cxn>
                <a:cxn ang="0">
                  <a:pos x="90" y="212"/>
                </a:cxn>
                <a:cxn ang="0">
                  <a:pos x="94" y="223"/>
                </a:cxn>
                <a:cxn ang="0">
                  <a:pos x="94" y="232"/>
                </a:cxn>
                <a:cxn ang="0">
                  <a:pos x="94" y="244"/>
                </a:cxn>
                <a:cxn ang="0">
                  <a:pos x="90" y="244"/>
                </a:cxn>
                <a:cxn ang="0">
                  <a:pos x="84" y="231"/>
                </a:cxn>
                <a:cxn ang="0">
                  <a:pos x="78" y="219"/>
                </a:cxn>
                <a:cxn ang="0">
                  <a:pos x="70" y="206"/>
                </a:cxn>
                <a:cxn ang="0">
                  <a:pos x="63" y="194"/>
                </a:cxn>
                <a:cxn ang="0">
                  <a:pos x="54" y="179"/>
                </a:cxn>
                <a:cxn ang="0">
                  <a:pos x="48" y="165"/>
                </a:cxn>
                <a:cxn ang="0">
                  <a:pos x="42" y="152"/>
                </a:cxn>
                <a:cxn ang="0">
                  <a:pos x="37" y="139"/>
                </a:cxn>
                <a:cxn ang="0">
                  <a:pos x="36" y="128"/>
                </a:cxn>
                <a:cxn ang="0">
                  <a:pos x="39" y="119"/>
                </a:cxn>
                <a:cxn ang="0">
                  <a:pos x="40" y="110"/>
                </a:cxn>
                <a:cxn ang="0">
                  <a:pos x="40" y="101"/>
                </a:cxn>
                <a:cxn ang="0">
                  <a:pos x="35" y="88"/>
                </a:cxn>
                <a:cxn ang="0">
                  <a:pos x="30" y="76"/>
                </a:cxn>
                <a:cxn ang="0">
                  <a:pos x="26" y="63"/>
                </a:cxn>
                <a:cxn ang="0">
                  <a:pos x="21" y="51"/>
                </a:cxn>
                <a:cxn ang="0">
                  <a:pos x="15" y="37"/>
                </a:cxn>
                <a:cxn ang="0">
                  <a:pos x="11" y="24"/>
                </a:cxn>
                <a:cxn ang="0">
                  <a:pos x="5" y="12"/>
                </a:cxn>
                <a:cxn ang="0">
                  <a:pos x="0" y="0"/>
                </a:cxn>
              </a:cxnLst>
              <a:rect l="0" t="0" r="r" b="b"/>
              <a:pathLst>
                <a:path w="94" h="244">
                  <a:moveTo>
                    <a:pt x="0" y="0"/>
                  </a:moveTo>
                  <a:lnTo>
                    <a:pt x="24" y="18"/>
                  </a:lnTo>
                  <a:lnTo>
                    <a:pt x="42" y="40"/>
                  </a:lnTo>
                  <a:lnTo>
                    <a:pt x="54" y="66"/>
                  </a:lnTo>
                  <a:lnTo>
                    <a:pt x="61" y="94"/>
                  </a:lnTo>
                  <a:lnTo>
                    <a:pt x="66" y="121"/>
                  </a:lnTo>
                  <a:lnTo>
                    <a:pt x="70" y="149"/>
                  </a:lnTo>
                  <a:lnTo>
                    <a:pt x="75" y="176"/>
                  </a:lnTo>
                  <a:lnTo>
                    <a:pt x="85" y="203"/>
                  </a:lnTo>
                  <a:lnTo>
                    <a:pt x="90" y="212"/>
                  </a:lnTo>
                  <a:lnTo>
                    <a:pt x="94" y="223"/>
                  </a:lnTo>
                  <a:lnTo>
                    <a:pt x="94" y="232"/>
                  </a:lnTo>
                  <a:lnTo>
                    <a:pt x="94" y="244"/>
                  </a:lnTo>
                  <a:lnTo>
                    <a:pt x="90" y="244"/>
                  </a:lnTo>
                  <a:lnTo>
                    <a:pt x="84" y="231"/>
                  </a:lnTo>
                  <a:lnTo>
                    <a:pt x="78" y="219"/>
                  </a:lnTo>
                  <a:lnTo>
                    <a:pt x="70" y="206"/>
                  </a:lnTo>
                  <a:lnTo>
                    <a:pt x="63" y="194"/>
                  </a:lnTo>
                  <a:lnTo>
                    <a:pt x="54" y="179"/>
                  </a:lnTo>
                  <a:lnTo>
                    <a:pt x="48" y="165"/>
                  </a:lnTo>
                  <a:lnTo>
                    <a:pt x="42" y="152"/>
                  </a:lnTo>
                  <a:lnTo>
                    <a:pt x="37" y="139"/>
                  </a:lnTo>
                  <a:lnTo>
                    <a:pt x="36" y="128"/>
                  </a:lnTo>
                  <a:lnTo>
                    <a:pt x="39" y="119"/>
                  </a:lnTo>
                  <a:lnTo>
                    <a:pt x="40" y="110"/>
                  </a:lnTo>
                  <a:lnTo>
                    <a:pt x="40" y="101"/>
                  </a:lnTo>
                  <a:lnTo>
                    <a:pt x="35" y="88"/>
                  </a:lnTo>
                  <a:lnTo>
                    <a:pt x="30" y="76"/>
                  </a:lnTo>
                  <a:lnTo>
                    <a:pt x="26" y="63"/>
                  </a:lnTo>
                  <a:lnTo>
                    <a:pt x="21" y="51"/>
                  </a:lnTo>
                  <a:lnTo>
                    <a:pt x="15" y="37"/>
                  </a:lnTo>
                  <a:lnTo>
                    <a:pt x="11" y="24"/>
                  </a:lnTo>
                  <a:lnTo>
                    <a:pt x="5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A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9" name="Freeform 75"/>
            <p:cNvSpPr>
              <a:spLocks/>
            </p:cNvSpPr>
            <p:nvPr/>
          </p:nvSpPr>
          <p:spPr bwMode="auto">
            <a:xfrm>
              <a:off x="3631" y="2165"/>
              <a:ext cx="135" cy="699"/>
            </a:xfrm>
            <a:custGeom>
              <a:avLst/>
              <a:gdLst/>
              <a:ahLst/>
              <a:cxnLst>
                <a:cxn ang="0">
                  <a:pos x="36" y="9"/>
                </a:cxn>
                <a:cxn ang="0">
                  <a:pos x="34" y="28"/>
                </a:cxn>
                <a:cxn ang="0">
                  <a:pos x="27" y="77"/>
                </a:cxn>
                <a:cxn ang="0">
                  <a:pos x="24" y="153"/>
                </a:cxn>
                <a:cxn ang="0">
                  <a:pos x="30" y="229"/>
                </a:cxn>
                <a:cxn ang="0">
                  <a:pos x="43" y="302"/>
                </a:cxn>
                <a:cxn ang="0">
                  <a:pos x="53" y="351"/>
                </a:cxn>
                <a:cxn ang="0">
                  <a:pos x="55" y="376"/>
                </a:cxn>
                <a:cxn ang="0">
                  <a:pos x="70" y="415"/>
                </a:cxn>
                <a:cxn ang="0">
                  <a:pos x="88" y="475"/>
                </a:cxn>
                <a:cxn ang="0">
                  <a:pos x="102" y="536"/>
                </a:cxn>
                <a:cxn ang="0">
                  <a:pos x="113" y="595"/>
                </a:cxn>
                <a:cxn ang="0">
                  <a:pos x="122" y="635"/>
                </a:cxn>
                <a:cxn ang="0">
                  <a:pos x="128" y="653"/>
                </a:cxn>
                <a:cxn ang="0">
                  <a:pos x="134" y="671"/>
                </a:cxn>
                <a:cxn ang="0">
                  <a:pos x="134" y="689"/>
                </a:cxn>
                <a:cxn ang="0">
                  <a:pos x="132" y="699"/>
                </a:cxn>
                <a:cxn ang="0">
                  <a:pos x="125" y="680"/>
                </a:cxn>
                <a:cxn ang="0">
                  <a:pos x="114" y="637"/>
                </a:cxn>
                <a:cxn ang="0">
                  <a:pos x="98" y="594"/>
                </a:cxn>
                <a:cxn ang="0">
                  <a:pos x="82" y="552"/>
                </a:cxn>
                <a:cxn ang="0">
                  <a:pos x="71" y="515"/>
                </a:cxn>
                <a:cxn ang="0">
                  <a:pos x="62" y="485"/>
                </a:cxn>
                <a:cxn ang="0">
                  <a:pos x="56" y="455"/>
                </a:cxn>
                <a:cxn ang="0">
                  <a:pos x="44" y="422"/>
                </a:cxn>
                <a:cxn ang="0">
                  <a:pos x="30" y="393"/>
                </a:cxn>
                <a:cxn ang="0">
                  <a:pos x="22" y="370"/>
                </a:cxn>
                <a:cxn ang="0">
                  <a:pos x="18" y="347"/>
                </a:cxn>
                <a:cxn ang="0">
                  <a:pos x="13" y="323"/>
                </a:cxn>
                <a:cxn ang="0">
                  <a:pos x="4" y="272"/>
                </a:cxn>
                <a:cxn ang="0">
                  <a:pos x="0" y="193"/>
                </a:cxn>
                <a:cxn ang="0">
                  <a:pos x="9" y="114"/>
                </a:cxn>
                <a:cxn ang="0">
                  <a:pos x="24" y="35"/>
                </a:cxn>
              </a:cxnLst>
              <a:rect l="0" t="0" r="r" b="b"/>
              <a:pathLst>
                <a:path w="135" h="699">
                  <a:moveTo>
                    <a:pt x="33" y="0"/>
                  </a:moveTo>
                  <a:lnTo>
                    <a:pt x="36" y="9"/>
                  </a:lnTo>
                  <a:lnTo>
                    <a:pt x="37" y="19"/>
                  </a:lnTo>
                  <a:lnTo>
                    <a:pt x="34" y="28"/>
                  </a:lnTo>
                  <a:lnTo>
                    <a:pt x="33" y="40"/>
                  </a:lnTo>
                  <a:lnTo>
                    <a:pt x="27" y="77"/>
                  </a:lnTo>
                  <a:lnTo>
                    <a:pt x="24" y="116"/>
                  </a:lnTo>
                  <a:lnTo>
                    <a:pt x="24" y="153"/>
                  </a:lnTo>
                  <a:lnTo>
                    <a:pt x="27" y="192"/>
                  </a:lnTo>
                  <a:lnTo>
                    <a:pt x="30" y="229"/>
                  </a:lnTo>
                  <a:lnTo>
                    <a:pt x="36" y="266"/>
                  </a:lnTo>
                  <a:lnTo>
                    <a:pt x="43" y="302"/>
                  </a:lnTo>
                  <a:lnTo>
                    <a:pt x="53" y="339"/>
                  </a:lnTo>
                  <a:lnTo>
                    <a:pt x="53" y="351"/>
                  </a:lnTo>
                  <a:lnTo>
                    <a:pt x="55" y="364"/>
                  </a:lnTo>
                  <a:lnTo>
                    <a:pt x="55" y="376"/>
                  </a:lnTo>
                  <a:lnTo>
                    <a:pt x="56" y="388"/>
                  </a:lnTo>
                  <a:lnTo>
                    <a:pt x="70" y="415"/>
                  </a:lnTo>
                  <a:lnTo>
                    <a:pt x="80" y="445"/>
                  </a:lnTo>
                  <a:lnTo>
                    <a:pt x="88" y="475"/>
                  </a:lnTo>
                  <a:lnTo>
                    <a:pt x="97" y="506"/>
                  </a:lnTo>
                  <a:lnTo>
                    <a:pt x="102" y="536"/>
                  </a:lnTo>
                  <a:lnTo>
                    <a:pt x="108" y="565"/>
                  </a:lnTo>
                  <a:lnTo>
                    <a:pt x="113" y="595"/>
                  </a:lnTo>
                  <a:lnTo>
                    <a:pt x="122" y="626"/>
                  </a:lnTo>
                  <a:lnTo>
                    <a:pt x="122" y="635"/>
                  </a:lnTo>
                  <a:lnTo>
                    <a:pt x="125" y="644"/>
                  </a:lnTo>
                  <a:lnTo>
                    <a:pt x="128" y="653"/>
                  </a:lnTo>
                  <a:lnTo>
                    <a:pt x="132" y="662"/>
                  </a:lnTo>
                  <a:lnTo>
                    <a:pt x="134" y="671"/>
                  </a:lnTo>
                  <a:lnTo>
                    <a:pt x="135" y="680"/>
                  </a:lnTo>
                  <a:lnTo>
                    <a:pt x="134" y="689"/>
                  </a:lnTo>
                  <a:lnTo>
                    <a:pt x="134" y="699"/>
                  </a:lnTo>
                  <a:lnTo>
                    <a:pt x="132" y="699"/>
                  </a:lnTo>
                  <a:lnTo>
                    <a:pt x="129" y="699"/>
                  </a:lnTo>
                  <a:lnTo>
                    <a:pt x="125" y="680"/>
                  </a:lnTo>
                  <a:lnTo>
                    <a:pt x="122" y="659"/>
                  </a:lnTo>
                  <a:lnTo>
                    <a:pt x="114" y="637"/>
                  </a:lnTo>
                  <a:lnTo>
                    <a:pt x="107" y="616"/>
                  </a:lnTo>
                  <a:lnTo>
                    <a:pt x="98" y="594"/>
                  </a:lnTo>
                  <a:lnTo>
                    <a:pt x="91" y="573"/>
                  </a:lnTo>
                  <a:lnTo>
                    <a:pt x="82" y="552"/>
                  </a:lnTo>
                  <a:lnTo>
                    <a:pt x="77" y="534"/>
                  </a:lnTo>
                  <a:lnTo>
                    <a:pt x="71" y="515"/>
                  </a:lnTo>
                  <a:lnTo>
                    <a:pt x="67" y="500"/>
                  </a:lnTo>
                  <a:lnTo>
                    <a:pt x="62" y="485"/>
                  </a:lnTo>
                  <a:lnTo>
                    <a:pt x="61" y="472"/>
                  </a:lnTo>
                  <a:lnTo>
                    <a:pt x="56" y="455"/>
                  </a:lnTo>
                  <a:lnTo>
                    <a:pt x="52" y="440"/>
                  </a:lnTo>
                  <a:lnTo>
                    <a:pt x="44" y="422"/>
                  </a:lnTo>
                  <a:lnTo>
                    <a:pt x="37" y="405"/>
                  </a:lnTo>
                  <a:lnTo>
                    <a:pt x="30" y="393"/>
                  </a:lnTo>
                  <a:lnTo>
                    <a:pt x="27" y="382"/>
                  </a:lnTo>
                  <a:lnTo>
                    <a:pt x="22" y="370"/>
                  </a:lnTo>
                  <a:lnTo>
                    <a:pt x="21" y="360"/>
                  </a:lnTo>
                  <a:lnTo>
                    <a:pt x="18" y="347"/>
                  </a:lnTo>
                  <a:lnTo>
                    <a:pt x="16" y="335"/>
                  </a:lnTo>
                  <a:lnTo>
                    <a:pt x="13" y="323"/>
                  </a:lnTo>
                  <a:lnTo>
                    <a:pt x="12" y="311"/>
                  </a:lnTo>
                  <a:lnTo>
                    <a:pt x="4" y="272"/>
                  </a:lnTo>
                  <a:lnTo>
                    <a:pt x="1" y="233"/>
                  </a:lnTo>
                  <a:lnTo>
                    <a:pt x="0" y="193"/>
                  </a:lnTo>
                  <a:lnTo>
                    <a:pt x="4" y="155"/>
                  </a:lnTo>
                  <a:lnTo>
                    <a:pt x="9" y="114"/>
                  </a:lnTo>
                  <a:lnTo>
                    <a:pt x="16" y="74"/>
                  </a:lnTo>
                  <a:lnTo>
                    <a:pt x="24" y="3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A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" name="Freeform 76"/>
            <p:cNvSpPr>
              <a:spLocks/>
            </p:cNvSpPr>
            <p:nvPr/>
          </p:nvSpPr>
          <p:spPr bwMode="auto">
            <a:xfrm>
              <a:off x="3539" y="2245"/>
              <a:ext cx="76" cy="543"/>
            </a:xfrm>
            <a:custGeom>
              <a:avLst/>
              <a:gdLst/>
              <a:ahLst/>
              <a:cxnLst>
                <a:cxn ang="0">
                  <a:pos x="64" y="543"/>
                </a:cxn>
                <a:cxn ang="0">
                  <a:pos x="62" y="524"/>
                </a:cxn>
                <a:cxn ang="0">
                  <a:pos x="61" y="508"/>
                </a:cxn>
                <a:cxn ang="0">
                  <a:pos x="59" y="491"/>
                </a:cxn>
                <a:cxn ang="0">
                  <a:pos x="59" y="476"/>
                </a:cxn>
                <a:cxn ang="0">
                  <a:pos x="55" y="460"/>
                </a:cxn>
                <a:cxn ang="0">
                  <a:pos x="52" y="445"/>
                </a:cxn>
                <a:cxn ang="0">
                  <a:pos x="46" y="430"/>
                </a:cxn>
                <a:cxn ang="0">
                  <a:pos x="40" y="417"/>
                </a:cxn>
                <a:cxn ang="0">
                  <a:pos x="22" y="380"/>
                </a:cxn>
                <a:cxn ang="0">
                  <a:pos x="13" y="348"/>
                </a:cxn>
                <a:cxn ang="0">
                  <a:pos x="7" y="317"/>
                </a:cxn>
                <a:cxn ang="0">
                  <a:pos x="6" y="289"/>
                </a:cxn>
                <a:cxn ang="0">
                  <a:pos x="6" y="258"/>
                </a:cxn>
                <a:cxn ang="0">
                  <a:pos x="7" y="226"/>
                </a:cxn>
                <a:cxn ang="0">
                  <a:pos x="6" y="194"/>
                </a:cxn>
                <a:cxn ang="0">
                  <a:pos x="4" y="158"/>
                </a:cxn>
                <a:cxn ang="0">
                  <a:pos x="1" y="134"/>
                </a:cxn>
                <a:cxn ang="0">
                  <a:pos x="0" y="115"/>
                </a:cxn>
                <a:cxn ang="0">
                  <a:pos x="0" y="95"/>
                </a:cxn>
                <a:cxn ang="0">
                  <a:pos x="1" y="79"/>
                </a:cxn>
                <a:cxn ang="0">
                  <a:pos x="1" y="60"/>
                </a:cxn>
                <a:cxn ang="0">
                  <a:pos x="4" y="42"/>
                </a:cxn>
                <a:cxn ang="0">
                  <a:pos x="7" y="22"/>
                </a:cxn>
                <a:cxn ang="0">
                  <a:pos x="12" y="0"/>
                </a:cxn>
                <a:cxn ang="0">
                  <a:pos x="13" y="40"/>
                </a:cxn>
                <a:cxn ang="0">
                  <a:pos x="18" y="80"/>
                </a:cxn>
                <a:cxn ang="0">
                  <a:pos x="22" y="121"/>
                </a:cxn>
                <a:cxn ang="0">
                  <a:pos x="28" y="161"/>
                </a:cxn>
                <a:cxn ang="0">
                  <a:pos x="31" y="200"/>
                </a:cxn>
                <a:cxn ang="0">
                  <a:pos x="34" y="240"/>
                </a:cxn>
                <a:cxn ang="0">
                  <a:pos x="34" y="280"/>
                </a:cxn>
                <a:cxn ang="0">
                  <a:pos x="32" y="320"/>
                </a:cxn>
                <a:cxn ang="0">
                  <a:pos x="31" y="334"/>
                </a:cxn>
                <a:cxn ang="0">
                  <a:pos x="34" y="347"/>
                </a:cxn>
                <a:cxn ang="0">
                  <a:pos x="38" y="360"/>
                </a:cxn>
                <a:cxn ang="0">
                  <a:pos x="46" y="375"/>
                </a:cxn>
                <a:cxn ang="0">
                  <a:pos x="52" y="389"/>
                </a:cxn>
                <a:cxn ang="0">
                  <a:pos x="59" y="402"/>
                </a:cxn>
                <a:cxn ang="0">
                  <a:pos x="67" y="415"/>
                </a:cxn>
                <a:cxn ang="0">
                  <a:pos x="73" y="429"/>
                </a:cxn>
                <a:cxn ang="0">
                  <a:pos x="74" y="441"/>
                </a:cxn>
                <a:cxn ang="0">
                  <a:pos x="76" y="454"/>
                </a:cxn>
                <a:cxn ang="0">
                  <a:pos x="74" y="469"/>
                </a:cxn>
                <a:cxn ang="0">
                  <a:pos x="74" y="484"/>
                </a:cxn>
                <a:cxn ang="0">
                  <a:pos x="71" y="497"/>
                </a:cxn>
                <a:cxn ang="0">
                  <a:pos x="68" y="514"/>
                </a:cxn>
                <a:cxn ang="0">
                  <a:pos x="64" y="527"/>
                </a:cxn>
                <a:cxn ang="0">
                  <a:pos x="64" y="543"/>
                </a:cxn>
              </a:cxnLst>
              <a:rect l="0" t="0" r="r" b="b"/>
              <a:pathLst>
                <a:path w="76" h="543">
                  <a:moveTo>
                    <a:pt x="64" y="543"/>
                  </a:moveTo>
                  <a:lnTo>
                    <a:pt x="62" y="524"/>
                  </a:lnTo>
                  <a:lnTo>
                    <a:pt x="61" y="508"/>
                  </a:lnTo>
                  <a:lnTo>
                    <a:pt x="59" y="491"/>
                  </a:lnTo>
                  <a:lnTo>
                    <a:pt x="59" y="476"/>
                  </a:lnTo>
                  <a:lnTo>
                    <a:pt x="55" y="460"/>
                  </a:lnTo>
                  <a:lnTo>
                    <a:pt x="52" y="445"/>
                  </a:lnTo>
                  <a:lnTo>
                    <a:pt x="46" y="430"/>
                  </a:lnTo>
                  <a:lnTo>
                    <a:pt x="40" y="417"/>
                  </a:lnTo>
                  <a:lnTo>
                    <a:pt x="22" y="380"/>
                  </a:lnTo>
                  <a:lnTo>
                    <a:pt x="13" y="348"/>
                  </a:lnTo>
                  <a:lnTo>
                    <a:pt x="7" y="317"/>
                  </a:lnTo>
                  <a:lnTo>
                    <a:pt x="6" y="289"/>
                  </a:lnTo>
                  <a:lnTo>
                    <a:pt x="6" y="258"/>
                  </a:lnTo>
                  <a:lnTo>
                    <a:pt x="7" y="226"/>
                  </a:lnTo>
                  <a:lnTo>
                    <a:pt x="6" y="194"/>
                  </a:lnTo>
                  <a:lnTo>
                    <a:pt x="4" y="158"/>
                  </a:lnTo>
                  <a:lnTo>
                    <a:pt x="1" y="134"/>
                  </a:lnTo>
                  <a:lnTo>
                    <a:pt x="0" y="115"/>
                  </a:lnTo>
                  <a:lnTo>
                    <a:pt x="0" y="95"/>
                  </a:lnTo>
                  <a:lnTo>
                    <a:pt x="1" y="79"/>
                  </a:lnTo>
                  <a:lnTo>
                    <a:pt x="1" y="60"/>
                  </a:lnTo>
                  <a:lnTo>
                    <a:pt x="4" y="42"/>
                  </a:lnTo>
                  <a:lnTo>
                    <a:pt x="7" y="22"/>
                  </a:lnTo>
                  <a:lnTo>
                    <a:pt x="12" y="0"/>
                  </a:lnTo>
                  <a:lnTo>
                    <a:pt x="13" y="40"/>
                  </a:lnTo>
                  <a:lnTo>
                    <a:pt x="18" y="80"/>
                  </a:lnTo>
                  <a:lnTo>
                    <a:pt x="22" y="121"/>
                  </a:lnTo>
                  <a:lnTo>
                    <a:pt x="28" y="161"/>
                  </a:lnTo>
                  <a:lnTo>
                    <a:pt x="31" y="200"/>
                  </a:lnTo>
                  <a:lnTo>
                    <a:pt x="34" y="240"/>
                  </a:lnTo>
                  <a:lnTo>
                    <a:pt x="34" y="280"/>
                  </a:lnTo>
                  <a:lnTo>
                    <a:pt x="32" y="320"/>
                  </a:lnTo>
                  <a:lnTo>
                    <a:pt x="31" y="334"/>
                  </a:lnTo>
                  <a:lnTo>
                    <a:pt x="34" y="347"/>
                  </a:lnTo>
                  <a:lnTo>
                    <a:pt x="38" y="360"/>
                  </a:lnTo>
                  <a:lnTo>
                    <a:pt x="46" y="375"/>
                  </a:lnTo>
                  <a:lnTo>
                    <a:pt x="52" y="389"/>
                  </a:lnTo>
                  <a:lnTo>
                    <a:pt x="59" y="402"/>
                  </a:lnTo>
                  <a:lnTo>
                    <a:pt x="67" y="415"/>
                  </a:lnTo>
                  <a:lnTo>
                    <a:pt x="73" y="429"/>
                  </a:lnTo>
                  <a:lnTo>
                    <a:pt x="74" y="441"/>
                  </a:lnTo>
                  <a:lnTo>
                    <a:pt x="76" y="454"/>
                  </a:lnTo>
                  <a:lnTo>
                    <a:pt x="74" y="469"/>
                  </a:lnTo>
                  <a:lnTo>
                    <a:pt x="74" y="484"/>
                  </a:lnTo>
                  <a:lnTo>
                    <a:pt x="71" y="497"/>
                  </a:lnTo>
                  <a:lnTo>
                    <a:pt x="68" y="514"/>
                  </a:lnTo>
                  <a:lnTo>
                    <a:pt x="64" y="527"/>
                  </a:lnTo>
                  <a:lnTo>
                    <a:pt x="64" y="543"/>
                  </a:lnTo>
                  <a:close/>
                </a:path>
              </a:pathLst>
            </a:custGeom>
            <a:solidFill>
              <a:srgbClr val="7A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1" name="Freeform 77"/>
            <p:cNvSpPr>
              <a:spLocks/>
            </p:cNvSpPr>
            <p:nvPr/>
          </p:nvSpPr>
          <p:spPr bwMode="auto">
            <a:xfrm>
              <a:off x="3405" y="2052"/>
              <a:ext cx="141" cy="562"/>
            </a:xfrm>
            <a:custGeom>
              <a:avLst/>
              <a:gdLst/>
              <a:ahLst/>
              <a:cxnLst>
                <a:cxn ang="0">
                  <a:pos x="88" y="22"/>
                </a:cxn>
                <a:cxn ang="0">
                  <a:pos x="80" y="70"/>
                </a:cxn>
                <a:cxn ang="0">
                  <a:pos x="74" y="119"/>
                </a:cxn>
                <a:cxn ang="0">
                  <a:pos x="61" y="165"/>
                </a:cxn>
                <a:cxn ang="0">
                  <a:pos x="46" y="201"/>
                </a:cxn>
                <a:cxn ang="0">
                  <a:pos x="28" y="224"/>
                </a:cxn>
                <a:cxn ang="0">
                  <a:pos x="31" y="242"/>
                </a:cxn>
                <a:cxn ang="0">
                  <a:pos x="43" y="253"/>
                </a:cxn>
                <a:cxn ang="0">
                  <a:pos x="52" y="268"/>
                </a:cxn>
                <a:cxn ang="0">
                  <a:pos x="53" y="293"/>
                </a:cxn>
                <a:cxn ang="0">
                  <a:pos x="52" y="318"/>
                </a:cxn>
                <a:cxn ang="0">
                  <a:pos x="50" y="343"/>
                </a:cxn>
                <a:cxn ang="0">
                  <a:pos x="52" y="369"/>
                </a:cxn>
                <a:cxn ang="0">
                  <a:pos x="55" y="400"/>
                </a:cxn>
                <a:cxn ang="0">
                  <a:pos x="56" y="433"/>
                </a:cxn>
                <a:cxn ang="0">
                  <a:pos x="61" y="464"/>
                </a:cxn>
                <a:cxn ang="0">
                  <a:pos x="68" y="492"/>
                </a:cxn>
                <a:cxn ang="0">
                  <a:pos x="80" y="512"/>
                </a:cxn>
                <a:cxn ang="0">
                  <a:pos x="100" y="531"/>
                </a:cxn>
                <a:cxn ang="0">
                  <a:pos x="125" y="549"/>
                </a:cxn>
                <a:cxn ang="0">
                  <a:pos x="138" y="562"/>
                </a:cxn>
                <a:cxn ang="0">
                  <a:pos x="65" y="518"/>
                </a:cxn>
                <a:cxn ang="0">
                  <a:pos x="36" y="460"/>
                </a:cxn>
                <a:cxn ang="0">
                  <a:pos x="27" y="390"/>
                </a:cxn>
                <a:cxn ang="0">
                  <a:pos x="21" y="315"/>
                </a:cxn>
                <a:cxn ang="0">
                  <a:pos x="22" y="290"/>
                </a:cxn>
                <a:cxn ang="0">
                  <a:pos x="21" y="266"/>
                </a:cxn>
                <a:cxn ang="0">
                  <a:pos x="10" y="250"/>
                </a:cxn>
                <a:cxn ang="0">
                  <a:pos x="0" y="238"/>
                </a:cxn>
                <a:cxn ang="0">
                  <a:pos x="12" y="211"/>
                </a:cxn>
                <a:cxn ang="0">
                  <a:pos x="33" y="186"/>
                </a:cxn>
                <a:cxn ang="0">
                  <a:pos x="49" y="140"/>
                </a:cxn>
                <a:cxn ang="0">
                  <a:pos x="59" y="93"/>
                </a:cxn>
                <a:cxn ang="0">
                  <a:pos x="70" y="44"/>
                </a:cxn>
                <a:cxn ang="0">
                  <a:pos x="94" y="0"/>
                </a:cxn>
              </a:cxnLst>
              <a:rect l="0" t="0" r="r" b="b"/>
              <a:pathLst>
                <a:path w="141" h="562">
                  <a:moveTo>
                    <a:pt x="94" y="0"/>
                  </a:moveTo>
                  <a:lnTo>
                    <a:pt x="88" y="22"/>
                  </a:lnTo>
                  <a:lnTo>
                    <a:pt x="83" y="46"/>
                  </a:lnTo>
                  <a:lnTo>
                    <a:pt x="80" y="70"/>
                  </a:lnTo>
                  <a:lnTo>
                    <a:pt x="79" y="95"/>
                  </a:lnTo>
                  <a:lnTo>
                    <a:pt x="74" y="119"/>
                  </a:lnTo>
                  <a:lnTo>
                    <a:pt x="70" y="142"/>
                  </a:lnTo>
                  <a:lnTo>
                    <a:pt x="61" y="165"/>
                  </a:lnTo>
                  <a:lnTo>
                    <a:pt x="52" y="189"/>
                  </a:lnTo>
                  <a:lnTo>
                    <a:pt x="46" y="201"/>
                  </a:lnTo>
                  <a:lnTo>
                    <a:pt x="37" y="212"/>
                  </a:lnTo>
                  <a:lnTo>
                    <a:pt x="28" y="224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9" y="248"/>
                  </a:lnTo>
                  <a:lnTo>
                    <a:pt x="43" y="253"/>
                  </a:lnTo>
                  <a:lnTo>
                    <a:pt x="49" y="259"/>
                  </a:lnTo>
                  <a:lnTo>
                    <a:pt x="52" y="268"/>
                  </a:lnTo>
                  <a:lnTo>
                    <a:pt x="53" y="281"/>
                  </a:lnTo>
                  <a:lnTo>
                    <a:pt x="53" y="293"/>
                  </a:lnTo>
                  <a:lnTo>
                    <a:pt x="53" y="306"/>
                  </a:lnTo>
                  <a:lnTo>
                    <a:pt x="52" y="318"/>
                  </a:lnTo>
                  <a:lnTo>
                    <a:pt x="50" y="332"/>
                  </a:lnTo>
                  <a:lnTo>
                    <a:pt x="50" y="343"/>
                  </a:lnTo>
                  <a:lnTo>
                    <a:pt x="52" y="355"/>
                  </a:lnTo>
                  <a:lnTo>
                    <a:pt x="52" y="369"/>
                  </a:lnTo>
                  <a:lnTo>
                    <a:pt x="53" y="385"/>
                  </a:lnTo>
                  <a:lnTo>
                    <a:pt x="55" y="400"/>
                  </a:lnTo>
                  <a:lnTo>
                    <a:pt x="56" y="418"/>
                  </a:lnTo>
                  <a:lnTo>
                    <a:pt x="56" y="433"/>
                  </a:lnTo>
                  <a:lnTo>
                    <a:pt x="59" y="449"/>
                  </a:lnTo>
                  <a:lnTo>
                    <a:pt x="61" y="464"/>
                  </a:lnTo>
                  <a:lnTo>
                    <a:pt x="65" y="480"/>
                  </a:lnTo>
                  <a:lnTo>
                    <a:pt x="68" y="492"/>
                  </a:lnTo>
                  <a:lnTo>
                    <a:pt x="73" y="503"/>
                  </a:lnTo>
                  <a:lnTo>
                    <a:pt x="80" y="512"/>
                  </a:lnTo>
                  <a:lnTo>
                    <a:pt x="91" y="522"/>
                  </a:lnTo>
                  <a:lnTo>
                    <a:pt x="100" y="531"/>
                  </a:lnTo>
                  <a:lnTo>
                    <a:pt x="113" y="540"/>
                  </a:lnTo>
                  <a:lnTo>
                    <a:pt x="125" y="549"/>
                  </a:lnTo>
                  <a:lnTo>
                    <a:pt x="141" y="562"/>
                  </a:lnTo>
                  <a:lnTo>
                    <a:pt x="138" y="562"/>
                  </a:lnTo>
                  <a:lnTo>
                    <a:pt x="95" y="541"/>
                  </a:lnTo>
                  <a:lnTo>
                    <a:pt x="65" y="518"/>
                  </a:lnTo>
                  <a:lnTo>
                    <a:pt x="46" y="489"/>
                  </a:lnTo>
                  <a:lnTo>
                    <a:pt x="36" y="460"/>
                  </a:lnTo>
                  <a:lnTo>
                    <a:pt x="28" y="424"/>
                  </a:lnTo>
                  <a:lnTo>
                    <a:pt x="27" y="390"/>
                  </a:lnTo>
                  <a:lnTo>
                    <a:pt x="24" y="352"/>
                  </a:lnTo>
                  <a:lnTo>
                    <a:pt x="21" y="315"/>
                  </a:lnTo>
                  <a:lnTo>
                    <a:pt x="21" y="302"/>
                  </a:lnTo>
                  <a:lnTo>
                    <a:pt x="22" y="290"/>
                  </a:lnTo>
                  <a:lnTo>
                    <a:pt x="22" y="278"/>
                  </a:lnTo>
                  <a:lnTo>
                    <a:pt x="21" y="266"/>
                  </a:lnTo>
                  <a:lnTo>
                    <a:pt x="15" y="257"/>
                  </a:lnTo>
                  <a:lnTo>
                    <a:pt x="10" y="250"/>
                  </a:lnTo>
                  <a:lnTo>
                    <a:pt x="3" y="244"/>
                  </a:lnTo>
                  <a:lnTo>
                    <a:pt x="0" y="238"/>
                  </a:lnTo>
                  <a:lnTo>
                    <a:pt x="3" y="223"/>
                  </a:lnTo>
                  <a:lnTo>
                    <a:pt x="12" y="211"/>
                  </a:lnTo>
                  <a:lnTo>
                    <a:pt x="22" y="198"/>
                  </a:lnTo>
                  <a:lnTo>
                    <a:pt x="33" y="186"/>
                  </a:lnTo>
                  <a:lnTo>
                    <a:pt x="42" y="162"/>
                  </a:lnTo>
                  <a:lnTo>
                    <a:pt x="49" y="140"/>
                  </a:lnTo>
                  <a:lnTo>
                    <a:pt x="53" y="116"/>
                  </a:lnTo>
                  <a:lnTo>
                    <a:pt x="59" y="93"/>
                  </a:lnTo>
                  <a:lnTo>
                    <a:pt x="64" y="68"/>
                  </a:lnTo>
                  <a:lnTo>
                    <a:pt x="70" y="44"/>
                  </a:lnTo>
                  <a:lnTo>
                    <a:pt x="79" y="2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7A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02" name="Picture 167" descr="Frukti i jagodi (22)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00826" y="2928934"/>
            <a:ext cx="669224" cy="396000"/>
          </a:xfrm>
          <a:prstGeom prst="rect">
            <a:avLst/>
          </a:prstGeom>
          <a:noFill/>
        </p:spPr>
      </p:pic>
      <p:pic>
        <p:nvPicPr>
          <p:cNvPr id="203" name="Содержимое 3" descr="j0436894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643702" y="2714620"/>
            <a:ext cx="360000" cy="360000"/>
          </a:xfrm>
          <a:prstGeom prst="rect">
            <a:avLst/>
          </a:prstGeom>
        </p:spPr>
      </p:pic>
    </p:spTree>
  </p:cSld>
  <p:clrMapOvr>
    <a:masterClrMapping/>
  </p:clrMapOvr>
  <p:transition advTm="21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Кирилл\Рабочий стол\МАМА\детские презентации\Почемучка\DS_detska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8000"/>
            <a:ext cx="9187196" cy="687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3428992" cy="25545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Если кнопки из коробки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Разлетелись – собери,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Если гвозди на дороге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Ты увидел – подбери!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Эти острые предметы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Не бросайте на полу.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Сам наступишь незаметно –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 раной поведут к врачу.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363" name="Picture 3" descr="C:\Documents and Settings\Кирилл\Рабочий стол\МАМА\детские презентации\Почемучка\ef8bd94385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5220000">
            <a:off x="5870852" y="5328728"/>
            <a:ext cx="586454" cy="1584000"/>
          </a:xfrm>
          <a:prstGeom prst="rect">
            <a:avLst/>
          </a:prstGeom>
          <a:noFill/>
        </p:spPr>
      </p:pic>
      <p:pic>
        <p:nvPicPr>
          <p:cNvPr id="15364" name="Picture 4" descr="C:\Documents and Settings\Кирилл\Рабочий стол\МАМА\детские презентации\Почемучка\a017f6aa2fad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4857760"/>
            <a:ext cx="3010125" cy="1656000"/>
          </a:xfrm>
          <a:prstGeom prst="rect">
            <a:avLst/>
          </a:prstGeom>
          <a:noFill/>
        </p:spPr>
      </p:pic>
      <p:pic>
        <p:nvPicPr>
          <p:cNvPr id="15365" name="Picture 5" descr="C:\Documents and Settings\Кирилл\Рабочий стол\МАМА\детские презентации\Почемучка\99bd3f6e2118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71670" y="5357826"/>
            <a:ext cx="2862503" cy="1188000"/>
          </a:xfrm>
          <a:prstGeom prst="rect">
            <a:avLst/>
          </a:prstGeom>
          <a:noFill/>
        </p:spPr>
      </p:pic>
      <p:pic>
        <p:nvPicPr>
          <p:cNvPr id="15366" name="Picture 6" descr="C:\Documents and Settings\Кирилл\Рабочий стол\МАМА\детские презентации\Почемучка\48005a7e4840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48" y="5418000"/>
            <a:ext cx="1892820" cy="1440000"/>
          </a:xfrm>
          <a:prstGeom prst="rect">
            <a:avLst/>
          </a:prstGeom>
          <a:noFill/>
        </p:spPr>
      </p:pic>
      <p:pic>
        <p:nvPicPr>
          <p:cNvPr id="9" name="Picture 7" descr="C:\Documents and Settings\Кирилл\Рабочий стол\МАМА\детские презентации\Почемучка\a8ed176cde4c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643834" y="5786454"/>
            <a:ext cx="988125" cy="216000"/>
          </a:xfrm>
          <a:prstGeom prst="rect">
            <a:avLst/>
          </a:prstGeom>
          <a:noFill/>
        </p:spPr>
      </p:pic>
      <p:pic>
        <p:nvPicPr>
          <p:cNvPr id="10" name="Picture 7" descr="C:\Documents and Settings\Кирилл\Рабочий стол\МАМА\детские презентации\Почемучка\a8ed176cde4c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71934" y="5715016"/>
            <a:ext cx="988125" cy="216000"/>
          </a:xfrm>
          <a:prstGeom prst="rect">
            <a:avLst/>
          </a:prstGeom>
          <a:noFill/>
        </p:spPr>
      </p:pic>
      <p:pic>
        <p:nvPicPr>
          <p:cNvPr id="11" name="Picture 7" descr="C:\Documents and Settings\Кирилл\Рабочий стол\МАМА\детские презентации\Почемучка\a8ed176cde4c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86050" y="6429396"/>
            <a:ext cx="988125" cy="216000"/>
          </a:xfrm>
          <a:prstGeom prst="rect">
            <a:avLst/>
          </a:prstGeom>
          <a:noFill/>
        </p:spPr>
      </p:pic>
      <p:pic>
        <p:nvPicPr>
          <p:cNvPr id="13" name="Picture 15" descr="HAPPYBO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2571744"/>
            <a:ext cx="1906445" cy="3096000"/>
          </a:xfrm>
          <a:prstGeom prst="rect">
            <a:avLst/>
          </a:prstGeom>
          <a:noFill/>
        </p:spPr>
      </p:pic>
    </p:spTree>
  </p:cSld>
  <p:clrMapOvr>
    <a:masterClrMapping/>
  </p:clrMapOvr>
  <p:transition advTm="21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53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Кирилл\Рабочий стол\МАМА\детские презентации\Почемучка\190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</p:spPr>
      </p:pic>
      <p:pic>
        <p:nvPicPr>
          <p:cNvPr id="3" name="Picture 5" descr="Kartinochki (10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42844" y="285728"/>
            <a:ext cx="3413895" cy="4140000"/>
          </a:xfrm>
          <a:prstGeom prst="rect">
            <a:avLst/>
          </a:prstGeom>
          <a:noFill/>
        </p:spPr>
      </p:pic>
      <p:pic>
        <p:nvPicPr>
          <p:cNvPr id="36867" name="Picture 3" descr="C:\Documents and Settings\Кирилл\Рабочий стол\МАМА\детские презентации\Почемучка\a903ec2502e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1736" y="857232"/>
            <a:ext cx="494175" cy="1800000"/>
          </a:xfrm>
          <a:prstGeom prst="rect">
            <a:avLst/>
          </a:prstGeom>
          <a:noFill/>
        </p:spPr>
      </p:pic>
      <p:pic>
        <p:nvPicPr>
          <p:cNvPr id="36868" name="Picture 4" descr="C:\Documents and Settings\Кирилл\Рабочий стол\МАМА\детские презентации\Почемучка\320333470b6d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7686" y="357166"/>
            <a:ext cx="1021358" cy="1548000"/>
          </a:xfrm>
          <a:prstGeom prst="rect">
            <a:avLst/>
          </a:prstGeom>
          <a:noFill/>
        </p:spPr>
      </p:pic>
      <p:pic>
        <p:nvPicPr>
          <p:cNvPr id="36869" name="Picture 5" descr="C:\Documents and Settings\Кирилл\Рабочий стол\МАМА\детские презентации\Почемучка\6175fc20adc0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4876" y="1928802"/>
            <a:ext cx="1124160" cy="828000"/>
          </a:xfrm>
          <a:prstGeom prst="rect">
            <a:avLst/>
          </a:prstGeom>
          <a:noFill/>
        </p:spPr>
      </p:pic>
      <p:pic>
        <p:nvPicPr>
          <p:cNvPr id="36870" name="Picture 6" descr="C:\Documents and Settings\Кирилл\Рабочий стол\МАМА\детские презентации\Почемучка\68c98fa3fa0e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71802" y="500042"/>
            <a:ext cx="712328" cy="1188000"/>
          </a:xfrm>
          <a:prstGeom prst="rect">
            <a:avLst/>
          </a:prstGeom>
          <a:noFill/>
        </p:spPr>
      </p:pic>
      <p:pic>
        <p:nvPicPr>
          <p:cNvPr id="36871" name="Picture 7" descr="C:\Documents and Settings\Кирилл\Рабочий стол\МАМА\детские презентации\Почемучка\02213c11506e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00760" y="1428736"/>
            <a:ext cx="1714353" cy="126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0" y="3929066"/>
            <a:ext cx="4286248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Есть в квартире много скляночек,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Разных тюбиков и баночек.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В них хранятся средства разные,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Даже иногда опасные.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Кремы, пасты и таблеточки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В рот тащить не надо, деточки.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Отравленье обеспечено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И здоровье изувечено!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24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14000"/>
                                  </p:stCondLst>
                                  <p:childTnLst>
                                    <p:animMotion origin="layout" path="M 2.77778E-7 -5.55112E-17 L 0.14462 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Кирилл\Рабочий стол\МАМА\книги\Новая папка\1237582729_int-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6000"/>
          </a:xfrm>
          <a:prstGeom prst="rect">
            <a:avLst/>
          </a:prstGeom>
          <a:noFill/>
        </p:spPr>
      </p:pic>
      <p:pic>
        <p:nvPicPr>
          <p:cNvPr id="16387" name="Picture 3" descr="C:\Documents and Settings\Кирилл\Рабочий стол\МАМА\детские презентации\Почемучка\legrand_valena_7744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0364" y="3214686"/>
            <a:ext cx="819000" cy="936000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</p:pic>
      <p:pic>
        <p:nvPicPr>
          <p:cNvPr id="5" name="Picture 5" descr="Kartinochki (10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-142908" y="2643182"/>
            <a:ext cx="3146721" cy="3816000"/>
          </a:xfrm>
          <a:prstGeom prst="rect">
            <a:avLst/>
          </a:prstGeom>
          <a:noFill/>
        </p:spPr>
      </p:pic>
      <p:pic>
        <p:nvPicPr>
          <p:cNvPr id="6" name="Picture 7" descr="C:\Documents and Settings\Кирилл\Рабочий стол\МАМА\детские презентации\Почемучка\a8ed176cde4c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7560000">
            <a:off x="2111555" y="3890342"/>
            <a:ext cx="1482189" cy="324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3" y="0"/>
            <a:ext cx="4214841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Ты, малыш, запомнить должен: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Будь с розеткой осторожен!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С ней никак нельзя играть,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Гвоздики в неё совать.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Дело кончится бедой –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Ток в розетке очень злой!!!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0" name="Picture 5" descr="C:\Documents and Settings\Ольга\Рабочий стол\картинки\Новая папка (2)\игрушки\dc701436b9b3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72396" y="5500702"/>
            <a:ext cx="1571604" cy="1575119"/>
          </a:xfrm>
          <a:prstGeom prst="rect">
            <a:avLst/>
          </a:prstGeom>
          <a:noFill/>
        </p:spPr>
      </p:pic>
    </p:spTree>
  </p:cSld>
  <p:clrMapOvr>
    <a:masterClrMapping/>
  </p:clrMapOvr>
  <p:transition advTm="18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Кирилл\Рабочий стол\МАМА\детские презентации\Почемучка\gostina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</p:spPr>
      </p:pic>
      <p:pic>
        <p:nvPicPr>
          <p:cNvPr id="3" name="Picture 4" descr="Kartinochki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214554"/>
            <a:ext cx="2670774" cy="3780000"/>
          </a:xfrm>
          <a:prstGeom prst="rect">
            <a:avLst/>
          </a:prstGeom>
          <a:noFill/>
        </p:spPr>
      </p:pic>
      <p:pic>
        <p:nvPicPr>
          <p:cNvPr id="17411" name="Picture 3" descr="C:\Documents and Settings\Кирилл\Рабочий стол\МАМА\детские презентации\Почемучка\л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660000">
            <a:off x="3078165" y="2612060"/>
            <a:ext cx="578572" cy="162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00694" y="285728"/>
            <a:ext cx="3429024" cy="26431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Если телефон звонит,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Кто-то в трубку говорит: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Как тебя зовут, малыш?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Дома с кем сейчас сидишь?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Если взрослых дома нет,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Не веди ни с кем бесед,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До свидания! – скажи,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Быстро трубку положи.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Овальная выноска 7"/>
          <p:cNvSpPr>
            <a:spLocks noChangeAspect="1"/>
          </p:cNvSpPr>
          <p:nvPr/>
        </p:nvSpPr>
        <p:spPr>
          <a:xfrm flipH="1">
            <a:off x="285720" y="2571744"/>
            <a:ext cx="1773774" cy="972000"/>
          </a:xfrm>
          <a:prstGeom prst="wedgeEllipseCallout">
            <a:avLst>
              <a:gd name="adj1" fmla="val -55861"/>
              <a:gd name="adj2" fmla="val 54058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Я дома один…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21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8.33333E-7 -2.59259E-6 L 0.17899 0.0011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402</Words>
  <Application>Microsoft Office PowerPoint</Application>
  <PresentationFormat>Экран (4:3)</PresentationFormat>
  <Paragraphs>77</Paragraphs>
  <Slides>12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WIN7XP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WIN7XP</dc:creator>
  <cp:lastModifiedBy>Paradise</cp:lastModifiedBy>
  <cp:revision>84</cp:revision>
  <dcterms:created xsi:type="dcterms:W3CDTF">2009-08-13T12:38:53Z</dcterms:created>
  <dcterms:modified xsi:type="dcterms:W3CDTF">2012-12-05T20:58:59Z</dcterms:modified>
</cp:coreProperties>
</file>