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2" y="778212"/>
            <a:ext cx="8689976" cy="2869660"/>
          </a:xfrm>
        </p:spPr>
        <p:txBody>
          <a:bodyPr>
            <a:normAutofit/>
          </a:bodyPr>
          <a:lstStyle/>
          <a:p>
            <a:r>
              <a:rPr lang="ru-RU" cap="none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«Один дома!»</a:t>
            </a:r>
            <a:br>
              <a:rPr lang="ru-RU" cap="none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2200" cap="none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презентация по пожарной безопасности во второй младшей группе</a:t>
            </a:r>
            <a:endParaRPr lang="ru-RU" sz="2200" cap="none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Подготовила: воспитатель Малышкина Т.П.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794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315355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rgbClr val="FF0000"/>
                </a:solidFill>
                <a:latin typeface="Verdana" panose="020B0604030504040204" pitchFamily="34" charset="0"/>
              </a:rPr>
              <a:t>Ребята, помните о том,</a:t>
            </a:r>
            <a:r>
              <a:rPr lang="ru-RU" sz="4400" dirty="0">
                <a:solidFill>
                  <a:srgbClr val="FF0000"/>
                </a:solidFill>
              </a:rPr>
              <a:t/>
            </a:r>
            <a:br>
              <a:rPr lang="ru-RU" sz="4400" dirty="0">
                <a:solidFill>
                  <a:srgbClr val="FF0000"/>
                </a:solidFill>
              </a:rPr>
            </a:br>
            <a:r>
              <a:rPr lang="ru-RU" sz="4400" dirty="0">
                <a:solidFill>
                  <a:srgbClr val="FF0000"/>
                </a:solidFill>
                <a:latin typeface="Verdana" panose="020B0604030504040204" pitchFamily="34" charset="0"/>
              </a:rPr>
              <a:t>Что нельзя шутить с огнём</a:t>
            </a:r>
            <a:r>
              <a:rPr lang="ru-RU" sz="4400" dirty="0">
                <a:solidFill>
                  <a:srgbClr val="FF0000"/>
                </a:solidFill>
              </a:rPr>
              <a:t/>
            </a:r>
            <a:br>
              <a:rPr lang="ru-RU" sz="4400" dirty="0">
                <a:solidFill>
                  <a:srgbClr val="FF0000"/>
                </a:solidFill>
              </a:rPr>
            </a:br>
            <a:r>
              <a:rPr lang="ru-RU" sz="4400" dirty="0">
                <a:solidFill>
                  <a:srgbClr val="FF0000"/>
                </a:solidFill>
                <a:latin typeface="Verdana" panose="020B0604030504040204" pitchFamily="34" charset="0"/>
              </a:rPr>
              <a:t>Кто с огнём неосторожен</a:t>
            </a:r>
            <a:r>
              <a:rPr lang="ru-RU" sz="4400" dirty="0">
                <a:solidFill>
                  <a:srgbClr val="FF0000"/>
                </a:solidFill>
              </a:rPr>
              <a:t/>
            </a:r>
            <a:br>
              <a:rPr lang="ru-RU" sz="4400" dirty="0">
                <a:solidFill>
                  <a:srgbClr val="FF0000"/>
                </a:solidFill>
              </a:rPr>
            </a:br>
            <a:r>
              <a:rPr lang="ru-RU" sz="4400" dirty="0">
                <a:solidFill>
                  <a:srgbClr val="FF0000"/>
                </a:solidFill>
                <a:latin typeface="Verdana" panose="020B0604030504040204" pitchFamily="34" charset="0"/>
              </a:rPr>
              <a:t>У того пожар возможен.</a:t>
            </a:r>
            <a:r>
              <a:rPr lang="ru-RU" sz="4400" dirty="0">
                <a:solidFill>
                  <a:srgbClr val="FF0000"/>
                </a:solidFill>
              </a:rPr>
              <a:t/>
            </a:r>
            <a:br>
              <a:rPr lang="ru-RU" sz="4400" dirty="0">
                <a:solidFill>
                  <a:srgbClr val="FF0000"/>
                </a:solidFill>
              </a:rPr>
            </a:b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1351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6247" y="321013"/>
            <a:ext cx="5071979" cy="3745149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</a:rPr>
              <a:t>Ребята, вам твердят не зря! 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</a:rPr>
              <a:t>Играть со спичками нельзя! 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</a:rPr>
              <a:t>Огонь опасен, к сожалению, 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</a:rPr>
              <a:t>Для всех людей без исключения!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40857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458901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6443" y="564202"/>
            <a:ext cx="5447490" cy="5058385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</a:rPr>
              <a:t>В зажигалке или спичке - 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</a:rPr>
              <a:t>Огонёчек – невеличка 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</a:rPr>
              <a:t>Просит: «Поиграй со мной, 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</a:rPr>
              <a:t>Я ведь робкий и ручной». 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</a:rPr>
              <a:t>Но плохая он игрушка: 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</a:rPr>
              <a:t>Подожжёт диван, подушку, 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</a:rPr>
              <a:t>Книжки, стол, ковёр, обои, 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</a:rPr>
              <a:t>И большой пожар устроит. 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</a:rPr>
              <a:t>Что запомнить мы должны? 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</a:rPr>
              <a:t>Спички детям не нужны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!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5" b="2979"/>
          <a:stretch/>
        </p:blipFill>
        <p:spPr>
          <a:xfrm>
            <a:off x="0" y="1"/>
            <a:ext cx="637161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9832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7336" y="282102"/>
            <a:ext cx="5684822" cy="5680953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</a:rPr>
              <a:t>Никогда не нужно, детки,</a:t>
            </a:r>
            <a:b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</a:rPr>
              <a:t>Ничего вставлять в розетку.</a:t>
            </a:r>
            <a:b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</a:rPr>
              <a:t>Вас не зря родные учат –</a:t>
            </a:r>
            <a:b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</a:rPr>
              <a:t>С ЭЛЕКТРИЧЕСТВОМ НЕ ШУТЯТ!!!!</a:t>
            </a:r>
            <a:b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</a:rPr>
              <a:t>Если нужно что включить,</a:t>
            </a:r>
            <a:b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</a:rPr>
              <a:t>Взрослых надо попросить.</a:t>
            </a:r>
            <a:b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</a:rPr>
              <a:t>И не трогать никогда</a:t>
            </a:r>
            <a:b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</a:rPr>
              <a:t>Никакие провода.</a:t>
            </a:r>
            <a:b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6"/>
          <a:stretch/>
        </p:blipFill>
        <p:spPr>
          <a:xfrm>
            <a:off x="0" y="68095"/>
            <a:ext cx="5651769" cy="67899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36189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3021" y="87549"/>
            <a:ext cx="4798978" cy="6770451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</a:rPr>
              <a:t>Нельзя баловаться с фейерверками в квартире.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Предложил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однажды Рома 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Фейерверк устроить дома 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Из двенадцати ракет, 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Пока мамы с папой нет. 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Рома взял ракеты в руки, 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Я поджёг четыре штуки. 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Не пришлось повеселиться – 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Оба мы лежим в больнице. 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Обожгли носы и щёки. 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С фейерверком шутки плохи!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9" t="12233" r="7594" b="8410"/>
          <a:stretch/>
        </p:blipFill>
        <p:spPr>
          <a:xfrm>
            <a:off x="-1" y="0"/>
            <a:ext cx="739302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0229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7652" y="233465"/>
            <a:ext cx="4844374" cy="640080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</a:rPr>
              <a:t>Скучно маму ждать с работы, </a:t>
            </a:r>
            <a:r>
              <a:rPr lang="ru-RU" sz="2400" dirty="0">
                <a:solidFill>
                  <a:srgbClr val="C00000"/>
                </a:solidFill>
              </a:rPr>
              <a:t/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</a:rPr>
              <a:t>Очень хочется компоту. </a:t>
            </a:r>
            <a:r>
              <a:rPr lang="ru-RU" sz="2400" dirty="0">
                <a:solidFill>
                  <a:srgbClr val="C00000"/>
                </a:solidFill>
              </a:rPr>
              <a:t/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</a:rPr>
              <a:t>В кухню </a:t>
            </a:r>
            <a:r>
              <a:rPr lang="ru-RU" sz="2400" dirty="0" err="1">
                <a:solidFill>
                  <a:srgbClr val="C00000"/>
                </a:solidFill>
                <a:latin typeface="Arial" panose="020B0604020202020204" pitchFamily="34" charset="0"/>
              </a:rPr>
              <a:t>Юленька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</a:rPr>
              <a:t> вошла, </a:t>
            </a:r>
            <a:r>
              <a:rPr lang="ru-RU" sz="2400" dirty="0">
                <a:solidFill>
                  <a:srgbClr val="C00000"/>
                </a:solidFill>
              </a:rPr>
              <a:t/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</a:rPr>
              <a:t>Под кастрюлей газ зажгла. </a:t>
            </a:r>
            <a:r>
              <a:rPr lang="ru-RU" sz="2400" dirty="0">
                <a:solidFill>
                  <a:srgbClr val="C00000"/>
                </a:solidFill>
              </a:rPr>
              <a:t/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</a:rPr>
              <a:t>Час прошёл – кипит кастрюля, </a:t>
            </a:r>
            <a:r>
              <a:rPr lang="ru-RU" sz="2400" dirty="0">
                <a:solidFill>
                  <a:srgbClr val="C00000"/>
                </a:solidFill>
              </a:rPr>
              <a:t/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</a:rPr>
              <a:t>Испугалась наша Юля. </a:t>
            </a:r>
            <a:r>
              <a:rPr lang="ru-RU" sz="2400" dirty="0">
                <a:solidFill>
                  <a:srgbClr val="C00000"/>
                </a:solidFill>
              </a:rPr>
              <a:t/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</a:rPr>
              <a:t>Мало сделалось воды, </a:t>
            </a:r>
            <a:r>
              <a:rPr lang="ru-RU" sz="2400" dirty="0">
                <a:solidFill>
                  <a:srgbClr val="C00000"/>
                </a:solidFill>
              </a:rPr>
              <a:t/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</a:rPr>
              <a:t>Так недолго до беды…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549"/>
            <a:ext cx="7422204" cy="6682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93245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1310" y="618517"/>
            <a:ext cx="3910519" cy="489706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</a:rPr>
              <a:t>Огонь и дым со всех сторон, </a:t>
            </a:r>
            <a:r>
              <a:rPr lang="ru-RU" sz="2400" dirty="0">
                <a:solidFill>
                  <a:srgbClr val="C00000"/>
                </a:solidFill>
              </a:rPr>
              <a:t/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</a:rPr>
              <a:t>Нам срочно нужен телефон.</a:t>
            </a:r>
            <a:r>
              <a:rPr lang="ru-RU" sz="2400" dirty="0">
                <a:solidFill>
                  <a:srgbClr val="C00000"/>
                </a:solidFill>
              </a:rPr>
              <a:t/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</a:rPr>
              <a:t>Простые цифры набирай </a:t>
            </a:r>
            <a:r>
              <a:rPr lang="ru-RU" sz="2400" dirty="0">
                <a:solidFill>
                  <a:srgbClr val="C00000"/>
                </a:solidFill>
              </a:rPr>
              <a:t/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</a:rPr>
              <a:t>И адрес точный называй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</a:rPr>
              <a:t>.</a:t>
            </a:r>
            <a:b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ru-RU" sz="5400" dirty="0" smtClean="0">
                <a:solidFill>
                  <a:srgbClr val="C00000"/>
                </a:solidFill>
                <a:latin typeface="Arial" panose="020B0604020202020204" pitchFamily="34" charset="0"/>
              </a:rPr>
              <a:t>01</a:t>
            </a: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b="9810"/>
          <a:stretch/>
        </p:blipFill>
        <p:spPr>
          <a:xfrm>
            <a:off x="68094" y="214009"/>
            <a:ext cx="7179012" cy="6536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73541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73956" y="573933"/>
            <a:ext cx="3978613" cy="416343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Verdana" panose="020B0604030504040204" pitchFamily="34" charset="0"/>
              </a:rPr>
              <a:t>У машины - красный цвет,</a:t>
            </a:r>
            <a:br>
              <a:rPr lang="ru-RU" sz="2400" dirty="0">
                <a:solidFill>
                  <a:srgbClr val="C00000"/>
                </a:solidFill>
                <a:latin typeface="Verdana" panose="020B0604030504040204" pitchFamily="34" charset="0"/>
              </a:rPr>
            </a:br>
            <a:r>
              <a:rPr lang="ru-RU" sz="2400" dirty="0">
                <a:solidFill>
                  <a:srgbClr val="C00000"/>
                </a:solidFill>
                <a:latin typeface="Verdana" panose="020B0604030504040204" pitchFamily="34" charset="0"/>
              </a:rPr>
              <a:t>Есть сирена, яркий свет.</a:t>
            </a:r>
            <a:br>
              <a:rPr lang="ru-RU" sz="2400" dirty="0">
                <a:solidFill>
                  <a:srgbClr val="C00000"/>
                </a:solidFill>
                <a:latin typeface="Verdana" panose="020B0604030504040204" pitchFamily="34" charset="0"/>
              </a:rPr>
            </a:br>
            <a:r>
              <a:rPr lang="ru-RU" sz="2400" dirty="0">
                <a:solidFill>
                  <a:srgbClr val="C00000"/>
                </a:solidFill>
                <a:latin typeface="Verdana" panose="020B0604030504040204" pitchFamily="34" charset="0"/>
              </a:rPr>
              <a:t>Наготове в ней всегда;</a:t>
            </a:r>
            <a:br>
              <a:rPr lang="ru-RU" sz="2400" dirty="0">
                <a:solidFill>
                  <a:srgbClr val="C00000"/>
                </a:solidFill>
                <a:latin typeface="Verdana" panose="020B0604030504040204" pitchFamily="34" charset="0"/>
              </a:rPr>
            </a:br>
            <a:r>
              <a:rPr lang="ru-RU" sz="2400" dirty="0">
                <a:solidFill>
                  <a:srgbClr val="C00000"/>
                </a:solidFill>
                <a:latin typeface="Verdana" panose="020B0604030504040204" pitchFamily="34" charset="0"/>
              </a:rPr>
              <a:t>Шланги, лестница</a:t>
            </a:r>
            <a:r>
              <a:rPr lang="ru-RU" sz="2400" dirty="0" smtClean="0">
                <a:solidFill>
                  <a:srgbClr val="C00000"/>
                </a:solidFill>
                <a:latin typeface="Verdana" panose="020B0604030504040204" pitchFamily="34" charset="0"/>
              </a:rPr>
              <a:t>, вода!</a:t>
            </a:r>
            <a:r>
              <a:rPr lang="ru-RU" sz="2400" dirty="0">
                <a:solidFill>
                  <a:srgbClr val="C00000"/>
                </a:solidFill>
                <a:latin typeface="Verdana" panose="020B0604030504040204" pitchFamily="34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Verdana" panose="020B0604030504040204" pitchFamily="34" charset="0"/>
              </a:rPr>
            </a:br>
            <a:r>
              <a:rPr lang="ru-RU" sz="2400" dirty="0">
                <a:solidFill>
                  <a:srgbClr val="333333"/>
                </a:solidFill>
                <a:latin typeface="Verdana" panose="020B0604030504040204" pitchFamily="34" charset="0"/>
              </a:rPr>
              <a:t/>
            </a:r>
            <a:br>
              <a:rPr lang="ru-RU" sz="2400" dirty="0">
                <a:solidFill>
                  <a:srgbClr val="333333"/>
                </a:solidFill>
                <a:latin typeface="Verdana" panose="020B0604030504040204" pitchFamily="34" charset="0"/>
              </a:rPr>
            </a:b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7" r="5506"/>
          <a:stretch/>
        </p:blipFill>
        <p:spPr>
          <a:xfrm>
            <a:off x="0" y="214008"/>
            <a:ext cx="8073956" cy="6527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4356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29208" y="126461"/>
            <a:ext cx="4662791" cy="673154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Verdana" panose="020B0604030504040204" pitchFamily="34" charset="0"/>
              </a:rPr>
              <a:t>Нет профессии нужнее,</a:t>
            </a:r>
            <a:br>
              <a:rPr lang="ru-RU" sz="2400" dirty="0">
                <a:solidFill>
                  <a:srgbClr val="FF0000"/>
                </a:solidFill>
                <a:latin typeface="Verdana" panose="020B0604030504040204" pitchFamily="34" charset="0"/>
              </a:rPr>
            </a:br>
            <a:r>
              <a:rPr lang="ru-RU" sz="2400" dirty="0">
                <a:solidFill>
                  <a:srgbClr val="FF0000"/>
                </a:solidFill>
                <a:latin typeface="Verdana" panose="020B0604030504040204" pitchFamily="34" charset="0"/>
              </a:rPr>
              <a:t>Нет профессии важнее.</a:t>
            </a:r>
            <a:br>
              <a:rPr lang="ru-RU" sz="2400" dirty="0">
                <a:solidFill>
                  <a:srgbClr val="FF0000"/>
                </a:solidFill>
                <a:latin typeface="Verdana" panose="020B0604030504040204" pitchFamily="34" charset="0"/>
              </a:rPr>
            </a:br>
            <a:r>
              <a:rPr lang="ru-RU" sz="2400" dirty="0">
                <a:solidFill>
                  <a:srgbClr val="FF0000"/>
                </a:solidFill>
                <a:latin typeface="Verdana" panose="020B0604030504040204" pitchFamily="34" charset="0"/>
              </a:rPr>
              <a:t>В нашем городе родном</a:t>
            </a:r>
            <a:br>
              <a:rPr lang="ru-RU" sz="2400" dirty="0">
                <a:solidFill>
                  <a:srgbClr val="FF0000"/>
                </a:solidFill>
                <a:latin typeface="Verdana" panose="020B0604030504040204" pitchFamily="34" charset="0"/>
              </a:rPr>
            </a:br>
            <a:r>
              <a:rPr lang="ru-RU" sz="2400" dirty="0">
                <a:solidFill>
                  <a:srgbClr val="FF0000"/>
                </a:solidFill>
                <a:latin typeface="Verdana" panose="020B0604030504040204" pitchFamily="34" charset="0"/>
              </a:rPr>
              <a:t>Каждый уцелеет дом.</a:t>
            </a:r>
            <a:br>
              <a:rPr lang="ru-RU" sz="2400" dirty="0">
                <a:solidFill>
                  <a:srgbClr val="FF0000"/>
                </a:solidFill>
                <a:latin typeface="Verdana" panose="020B0604030504040204" pitchFamily="34" charset="0"/>
              </a:rPr>
            </a:br>
            <a:r>
              <a:rPr lang="ru-RU" sz="2400" dirty="0">
                <a:solidFill>
                  <a:srgbClr val="FF0000"/>
                </a:solidFill>
                <a:latin typeface="Verdana" panose="020B0604030504040204" pitchFamily="34" charset="0"/>
              </a:rPr>
              <a:t>Даже кошкин, даже </a:t>
            </a:r>
            <a:r>
              <a:rPr lang="ru-RU" sz="2400" dirty="0" err="1">
                <a:solidFill>
                  <a:srgbClr val="FF0000"/>
                </a:solidFill>
                <a:latin typeface="Verdana" panose="020B0604030504040204" pitchFamily="34" charset="0"/>
              </a:rPr>
              <a:t>мышкин</a:t>
            </a:r>
            <a:r>
              <a:rPr lang="ru-RU" sz="2400" dirty="0">
                <a:solidFill>
                  <a:srgbClr val="FF0000"/>
                </a:solidFill>
                <a:latin typeface="Verdana" panose="020B0604030504040204" pitchFamily="34" charset="0"/>
              </a:rPr>
              <a:t>,</a:t>
            </a:r>
            <a:br>
              <a:rPr lang="ru-RU" sz="2400" dirty="0">
                <a:solidFill>
                  <a:srgbClr val="FF0000"/>
                </a:solidFill>
                <a:latin typeface="Verdana" panose="020B0604030504040204" pitchFamily="34" charset="0"/>
              </a:rPr>
            </a:br>
            <a:r>
              <a:rPr lang="ru-RU" sz="2400" dirty="0">
                <a:solidFill>
                  <a:srgbClr val="FF0000"/>
                </a:solidFill>
                <a:latin typeface="Verdana" panose="020B0604030504040204" pitchFamily="34" charset="0"/>
              </a:rPr>
              <a:t>Если ты читал ту книжку. </a:t>
            </a:r>
            <a:br>
              <a:rPr lang="ru-RU" sz="2400" dirty="0">
                <a:solidFill>
                  <a:srgbClr val="FF0000"/>
                </a:solidFill>
                <a:latin typeface="Verdana" panose="020B0604030504040204" pitchFamily="34" charset="0"/>
              </a:rPr>
            </a:br>
            <a:r>
              <a:rPr lang="ru-RU" sz="2400" dirty="0">
                <a:solidFill>
                  <a:srgbClr val="FF0000"/>
                </a:solidFill>
                <a:latin typeface="Verdana" panose="020B0604030504040204" pitchFamily="34" charset="0"/>
              </a:rPr>
              <a:t>Не пожарник, а пожарный,</a:t>
            </a:r>
            <a:br>
              <a:rPr lang="ru-RU" sz="2400" dirty="0">
                <a:solidFill>
                  <a:srgbClr val="FF0000"/>
                </a:solidFill>
                <a:latin typeface="Verdana" panose="020B0604030504040204" pitchFamily="34" charset="0"/>
              </a:rPr>
            </a:br>
            <a:r>
              <a:rPr lang="ru-RU" sz="2400" dirty="0">
                <a:solidFill>
                  <a:srgbClr val="FF0000"/>
                </a:solidFill>
                <a:latin typeface="Verdana" panose="020B0604030504040204" pitchFamily="34" charset="0"/>
              </a:rPr>
              <a:t>Справится с огнем он славно.</a:t>
            </a:r>
            <a:br>
              <a:rPr lang="ru-RU" sz="2400" dirty="0">
                <a:solidFill>
                  <a:srgbClr val="FF0000"/>
                </a:solidFill>
                <a:latin typeface="Verdana" panose="020B0604030504040204" pitchFamily="34" charset="0"/>
              </a:rPr>
            </a:br>
            <a:r>
              <a:rPr lang="ru-RU" sz="2400" dirty="0">
                <a:solidFill>
                  <a:srgbClr val="FF0000"/>
                </a:solidFill>
                <a:latin typeface="Verdana" panose="020B0604030504040204" pitchFamily="34" charset="0"/>
              </a:rPr>
              <a:t>Смел, отважен и силен,</a:t>
            </a:r>
            <a:br>
              <a:rPr lang="ru-RU" sz="2400" dirty="0">
                <a:solidFill>
                  <a:srgbClr val="FF0000"/>
                </a:solidFill>
                <a:latin typeface="Verdana" panose="020B0604030504040204" pitchFamily="34" charset="0"/>
              </a:rPr>
            </a:br>
            <a:r>
              <a:rPr lang="ru-RU" sz="2400" dirty="0">
                <a:solidFill>
                  <a:srgbClr val="FF0000"/>
                </a:solidFill>
                <a:latin typeface="Verdana" panose="020B0604030504040204" pitchFamily="34" charset="0"/>
              </a:rPr>
              <a:t>Стану я таким, как он!</a:t>
            </a:r>
            <a:br>
              <a:rPr lang="ru-RU" sz="2400" dirty="0">
                <a:solidFill>
                  <a:srgbClr val="FF0000"/>
                </a:solidFill>
                <a:latin typeface="Verdana" panose="020B0604030504040204" pitchFamily="34" charset="0"/>
              </a:rPr>
            </a:br>
            <a:r>
              <a:rPr lang="ru-RU" sz="2400" dirty="0">
                <a:solidFill>
                  <a:srgbClr val="333333"/>
                </a:solidFill>
                <a:latin typeface="Verdana" panose="020B0604030504040204" pitchFamily="34" charset="0"/>
              </a:rPr>
              <a:t/>
            </a:r>
            <a:br>
              <a:rPr lang="ru-RU" sz="2400" dirty="0">
                <a:solidFill>
                  <a:srgbClr val="333333"/>
                </a:solidFill>
                <a:latin typeface="Verdana" panose="020B0604030504040204" pitchFamily="34" charset="0"/>
              </a:rPr>
            </a:b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9" y="126461"/>
            <a:ext cx="7052553" cy="6605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49075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105</TotalTime>
  <Words>64</Words>
  <Application>Microsoft Office PowerPoint</Application>
  <PresentationFormat>Широкоэкранный</PresentationFormat>
  <Paragraphs>13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Tw Cen MT</vt:lpstr>
      <vt:lpstr>Verdana</vt:lpstr>
      <vt:lpstr>Капля</vt:lpstr>
      <vt:lpstr>«Один дома!» презентация по пожарной безопасности во второй младшей группе</vt:lpstr>
      <vt:lpstr>Ребята, вам твердят не зря!  Играть со спичками нельзя!  Огонь опасен, к сожалению,  Для всех людей без исключения!</vt:lpstr>
      <vt:lpstr>В зажигалке или спичке -  Огонёчек – невеличка  Просит: «Поиграй со мной,  Я ведь робкий и ручной».  Но плохая он игрушка:  Подожжёт диван, подушку,  Книжки, стол, ковёр, обои,  И большой пожар устроит.  Что запомнить мы должны?  Спички детям не нужны!</vt:lpstr>
      <vt:lpstr>Никогда не нужно, детки, Ничего вставлять в розетку. Вас не зря родные учат – С ЭЛЕКТРИЧЕСТВОМ НЕ ШУТЯТ!!!! Если нужно что включить, Взрослых надо попросить. И не трогать никогда Никакие провода. </vt:lpstr>
      <vt:lpstr>Нельзя баловаться с фейерверками в квартире.   Предложил однажды Рома  Фейерверк устроить дома  Из двенадцати ракет,  Пока мамы с папой нет.  Рома взял ракеты в руки,  Я поджёг четыре штуки.  Не пришлось повеселиться –  Оба мы лежим в больнице.  Обожгли носы и щёки.  С фейерверком шутки плохи! </vt:lpstr>
      <vt:lpstr>Скучно маму ждать с работы,  Очень хочется компоту.  В кухню Юленька вошла,  Под кастрюлей газ зажгла.  Час прошёл – кипит кастрюля,  Испугалась наша Юля.  Мало сделалось воды,  Так недолго до беды…</vt:lpstr>
      <vt:lpstr>Огонь и дым со всех сторон,  Нам срочно нужен телефон. Простые цифры набирай  И адрес точный называй.  01</vt:lpstr>
      <vt:lpstr>У машины - красный цвет, Есть сирена, яркий свет. Наготове в ней всегда; Шланги, лестница, вода!  </vt:lpstr>
      <vt:lpstr>Нет профессии нужнее, Нет профессии важнее. В нашем городе родном Каждый уцелеет дом. Даже кошкин, даже мышкин, Если ты читал ту книжку.  Не пожарник, а пожарный, Справится с огнем он славно. Смел, отважен и силен, Стану я таким, как он!  </vt:lpstr>
      <vt:lpstr>Ребята, помните о том, Что нельзя шутить с огнём Кто с огнём неосторожен У того пожар возможен.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«Один дома!» презентация по пожарной безопасности во второй младшей группе</dc:title>
  <dc:creator>Andrey</dc:creator>
  <cp:lastModifiedBy>Andrey</cp:lastModifiedBy>
  <cp:revision>10</cp:revision>
  <dcterms:created xsi:type="dcterms:W3CDTF">2018-04-15T06:54:52Z</dcterms:created>
  <dcterms:modified xsi:type="dcterms:W3CDTF">2018-04-15T08:40:16Z</dcterms:modified>
</cp:coreProperties>
</file>