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2" r:id="rId2"/>
    <p:sldId id="292" r:id="rId3"/>
    <p:sldId id="300" r:id="rId4"/>
    <p:sldId id="293" r:id="rId5"/>
    <p:sldId id="272" r:id="rId6"/>
    <p:sldId id="273" r:id="rId7"/>
    <p:sldId id="313" r:id="rId8"/>
    <p:sldId id="301" r:id="rId9"/>
    <p:sldId id="314" r:id="rId10"/>
    <p:sldId id="307" r:id="rId11"/>
    <p:sldId id="308" r:id="rId12"/>
    <p:sldId id="315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6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1C4A3-61FF-4326-AD27-3C31A7FE4BAC}" type="datetimeFigureOut">
              <a:rPr lang="ru-RU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FCAE9-6011-428C-AFD1-2709728CD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BB348-72E4-437E-93E9-5FC5253A4931}" type="datetimeFigureOut">
              <a:rPr lang="ru-RU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A1D1B-538D-4727-A403-3BAA9465B7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5C67B-5020-4868-98E9-DE2FC52521D9}" type="datetimeFigureOut">
              <a:rPr lang="ru-RU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AF24E-EC4E-4599-90BF-4FE26838DD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3ED92-B6E4-423E-A379-502C36EAAEB1}" type="datetimeFigureOut">
              <a:rPr lang="ru-RU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F0882-D812-4299-BAF0-B32F13E52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BE858-6F1D-455C-A649-F0747BA723F6}" type="datetimeFigureOut">
              <a:rPr lang="ru-RU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91C8D-D829-4D0C-9691-A165C60597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2736B-4B8C-48DE-883A-6FCAAE40E89F}" type="datetimeFigureOut">
              <a:rPr lang="ru-RU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184F5-0FA0-4976-9E05-745C5DC7D7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D06DD-88AE-43F6-9D5A-7D888E10441E}" type="datetimeFigureOut">
              <a:rPr lang="ru-RU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8FDF5-9D33-42A9-92DE-D45A3A5DFD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F0C54-18E0-4E44-9D46-852BA702D560}" type="datetimeFigureOut">
              <a:rPr lang="ru-RU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0DC6F-6A19-4CEF-92FD-A2373CA6E6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E79B2-D51D-4D7E-9F82-E84AFE6E5A66}" type="datetimeFigureOut">
              <a:rPr lang="ru-RU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2DBE9-77A7-4A99-B116-70DBC4D05E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32246-5A85-4AA6-901D-A69449BE42A8}" type="datetimeFigureOut">
              <a:rPr lang="ru-RU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90A64-A92C-4547-80C8-C16DA0C48F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3D349-23AB-4D38-952B-3C8034C85A3C}" type="datetimeFigureOut">
              <a:rPr lang="ru-RU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31026-8C6B-4E10-81FD-6C7926B91D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EE67B1-FDDB-4FCF-BF61-08CC50A8422F}" type="datetimeFigureOut">
              <a:rPr lang="ru-RU"/>
              <a:pPr>
                <a:defRPr/>
              </a:pPr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5D29550-525A-4396-A8B5-23D70468FA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4" descr="0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Rectangle 10"/>
          <p:cNvSpPr>
            <a:spLocks noChangeArrowheads="1"/>
          </p:cNvSpPr>
          <p:nvPr/>
        </p:nvSpPr>
        <p:spPr bwMode="auto">
          <a:xfrm>
            <a:off x="2411413" y="2060575"/>
            <a:ext cx="6389687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b="1">
                <a:solidFill>
                  <a:srgbClr val="FF0000"/>
                </a:solidFill>
              </a:rPr>
              <a:t>«После Победы»</a:t>
            </a:r>
            <a:endParaRPr lang="ru-RU" sz="4800">
              <a:solidFill>
                <a:srgbClr val="FF0000"/>
              </a:solidFill>
            </a:endParaRPr>
          </a:p>
        </p:txBody>
      </p:sp>
      <p:sp>
        <p:nvSpPr>
          <p:cNvPr id="13315" name="Rectangle 11"/>
          <p:cNvSpPr>
            <a:spLocks noChangeArrowheads="1"/>
          </p:cNvSpPr>
          <p:nvPr/>
        </p:nvSpPr>
        <p:spPr bwMode="auto">
          <a:xfrm>
            <a:off x="1619250" y="333375"/>
            <a:ext cx="31035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FF0000"/>
                </a:solidFill>
              </a:rPr>
              <a:t>Сергей Михалков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C:\Users\Эксперт\Downloads\.э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08500"/>
            <a:ext cx="9144000" cy="10810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Не забудем тех героев, что лежат в земле сырой.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C:\Users\Эксперт\Downloads\вну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643438" cy="19891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Жизнь отдав на поле боя.</a:t>
            </a:r>
            <a:b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За народ – за нас с тобой.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457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4579" name="AutoShape 7" descr="0_45385e_10b1e8d_orig"/>
          <p:cNvSpPr>
            <a:spLocks noChangeAspect="1" noChangeArrowheads="1"/>
          </p:cNvSpPr>
          <p:nvPr/>
        </p:nvSpPr>
        <p:spPr bwMode="auto">
          <a:xfrm>
            <a:off x="144463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0" name="AutoShape 9" descr="0_45385e_10b1e8d_orig"/>
          <p:cNvSpPr>
            <a:spLocks noChangeAspect="1" noChangeArrowheads="1"/>
          </p:cNvSpPr>
          <p:nvPr/>
        </p:nvSpPr>
        <p:spPr bwMode="auto">
          <a:xfrm>
            <a:off x="144463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1" name="AutoShape 11" descr="0_45385e_10b1e8d_orig"/>
          <p:cNvSpPr>
            <a:spLocks noChangeAspect="1" noChangeArrowheads="1"/>
          </p:cNvSpPr>
          <p:nvPr/>
        </p:nvSpPr>
        <p:spPr bwMode="auto">
          <a:xfrm>
            <a:off x="144463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4582" name="Picture 15" descr="soviet-postcard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038"/>
            <a:ext cx="9144000" cy="681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Users\Эксперт\Downloads\прн7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Спать легли однажды дети – окна все затемнены.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2" descr="и нет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А проснулись на рассвете – в окнах свет и нет войны!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Users\Эксперт\Downloads\про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Можно больше не прощаться, и на фронт не провожать,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Users\Эксперт\Downloads\иттит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00663"/>
            <a:ext cx="9144000" cy="155733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Будут с фронта возвращаться ,</a:t>
            </a:r>
            <a:br>
              <a:rPr lang="ru-RU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Мы героев будем ждать. </a:t>
            </a:r>
            <a:r>
              <a:rPr lang="ru-RU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Наши братья и отцы!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18434" name="Rectangle 6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endParaRPr lang="ru-RU" smtClean="0"/>
          </a:p>
        </p:txBody>
      </p:sp>
      <p:pic>
        <p:nvPicPr>
          <p:cNvPr id="18435" name="Picture 4" descr="201005050905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400"/>
            <a:ext cx="9144000" cy="683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7"/>
          <p:cNvSpPr>
            <a:spLocks noChangeArrowheads="1"/>
          </p:cNvSpPr>
          <p:nvPr/>
        </p:nvSpPr>
        <p:spPr bwMode="auto">
          <a:xfrm>
            <a:off x="900113" y="357188"/>
            <a:ext cx="79787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Зарастут травой траншеи на</a:t>
            </a:r>
          </a:p>
          <a:p>
            <a:r>
              <a:rPr lang="ru-RU" sz="4000" b="1">
                <a:solidFill>
                  <a:srgbClr val="FF0000"/>
                </a:solidFill>
              </a:rPr>
              <a:t> местах былых боёв.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59" name="Picture 5" descr="e256b033816faeeda243cf49aee130fa"/>
          <p:cNvPicPr>
            <a:picLocks noChangeAspect="1" noChangeArrowheads="1"/>
          </p:cNvPicPr>
          <p:nvPr/>
        </p:nvPicPr>
        <p:blipFill>
          <a:blip r:embed="rId2"/>
          <a:srcRect b="323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10"/>
          <p:cNvSpPr>
            <a:spLocks noChangeArrowheads="1"/>
          </p:cNvSpPr>
          <p:nvPr/>
        </p:nvSpPr>
        <p:spPr bwMode="auto">
          <a:xfrm>
            <a:off x="755650" y="549275"/>
            <a:ext cx="763746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С каждым годом хорошея , </a:t>
            </a:r>
          </a:p>
          <a:p>
            <a:r>
              <a:rPr lang="ru-RU" sz="4000" b="1">
                <a:solidFill>
                  <a:srgbClr val="FF0000"/>
                </a:solidFill>
              </a:rPr>
              <a:t>Встанут</a:t>
            </a:r>
            <a:r>
              <a:rPr lang="ru-RU" sz="4000">
                <a:solidFill>
                  <a:srgbClr val="FF0000"/>
                </a:solidFill>
              </a:rPr>
              <a:t> </a:t>
            </a:r>
            <a:r>
              <a:rPr lang="ru-RU" sz="4000" b="1">
                <a:solidFill>
                  <a:srgbClr val="FF0000"/>
                </a:solidFill>
              </a:rPr>
              <a:t>сотни городов.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Users\Эксперт\Downloads\ц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И в хорошие минуты </a:t>
            </a:r>
            <a:br>
              <a:rPr lang="ru-RU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</a:br>
            <a:r>
              <a:rPr lang="ru-RU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Вспомнишь ты и вспомню я,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150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1507" name="Picture 5" descr="tmp11B-68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Rectangle 6"/>
          <p:cNvSpPr>
            <a:spLocks noChangeArrowheads="1"/>
          </p:cNvSpPr>
          <p:nvPr/>
        </p:nvSpPr>
        <p:spPr bwMode="auto">
          <a:xfrm>
            <a:off x="323850" y="404813"/>
            <a:ext cx="8820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</a:rPr>
              <a:t>Как от вражьих полчищ лютых</a:t>
            </a:r>
          </a:p>
          <a:p>
            <a:r>
              <a:rPr lang="ru-RU" sz="4000" b="1">
                <a:solidFill>
                  <a:srgbClr val="FF0000"/>
                </a:solidFill>
              </a:rPr>
              <a:t> Очищали мы края.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93</Words>
  <Application>Microsoft Office PowerPoint</Application>
  <PresentationFormat>Экран (4:3)</PresentationFormat>
  <Paragraphs>16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Georgia</vt:lpstr>
      <vt:lpstr>Arial</vt:lpstr>
      <vt:lpstr>Calibri</vt:lpstr>
      <vt:lpstr>Тема Office</vt:lpstr>
      <vt:lpstr>Слайд 1</vt:lpstr>
      <vt:lpstr>Спать легли однажды дети – окна все затемнены.</vt:lpstr>
      <vt:lpstr>А проснулись на рассвете – в окнах свет и нет войны!</vt:lpstr>
      <vt:lpstr>Можно больше не прощаться, и на фронт не провожать,</vt:lpstr>
      <vt:lpstr>Будут с фронта возвращаться , Мы героев будем ждать.  </vt:lpstr>
      <vt:lpstr>Наши братья и отцы!</vt:lpstr>
      <vt:lpstr>Слайд 7</vt:lpstr>
      <vt:lpstr>И в хорошие минуты  Вспомнишь ты и вспомню я,</vt:lpstr>
      <vt:lpstr>Слайд 9</vt:lpstr>
      <vt:lpstr>Не забудем тех героев, что лежат в земле сырой.</vt:lpstr>
      <vt:lpstr>Жизнь отдав на поле боя. За народ – за нас с тобой.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 1 г.Курлово Владимирской области</dc:title>
  <dc:creator>элена</dc:creator>
  <cp:lastModifiedBy>Admin</cp:lastModifiedBy>
  <cp:revision>56</cp:revision>
  <dcterms:created xsi:type="dcterms:W3CDTF">2014-12-18T05:33:38Z</dcterms:created>
  <dcterms:modified xsi:type="dcterms:W3CDTF">2018-05-10T17:54:51Z</dcterms:modified>
</cp:coreProperties>
</file>